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29"/>
  </p:notesMasterIdLst>
  <p:sldIdLst>
    <p:sldId id="296" r:id="rId3"/>
    <p:sldId id="297" r:id="rId4"/>
    <p:sldId id="257" r:id="rId5"/>
    <p:sldId id="298" r:id="rId6"/>
    <p:sldId id="258" r:id="rId7"/>
    <p:sldId id="259" r:id="rId8"/>
    <p:sldId id="261" r:id="rId9"/>
    <p:sldId id="262" r:id="rId10"/>
    <p:sldId id="260" r:id="rId11"/>
    <p:sldId id="263" r:id="rId12"/>
    <p:sldId id="264" r:id="rId13"/>
    <p:sldId id="256"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80" r:id="rId28"/>
  </p:sldIdLst>
  <p:sldSz cx="9144000" cy="5143500" type="screen16x9"/>
  <p:notesSz cx="6858000" cy="9144000"/>
  <p:embeddedFontLst>
    <p:embeddedFont>
      <p:font typeface="Proxima Nova" panose="020B0604020202020204" charset="0"/>
      <p:regular r:id="rId30"/>
      <p:bold r:id="rId31"/>
      <p:italic r:id="rId32"/>
      <p:boldItalic r:id="rId33"/>
    </p:embeddedFont>
    <p:embeddedFont>
      <p:font typeface="Aldrich" panose="020B0604020202020204" charset="0"/>
      <p:regular r:id="rId34"/>
    </p:embeddedFont>
    <p:embeddedFont>
      <p:font typeface="Saira" panose="020B0604020202020204" charset="0"/>
      <p:regular r:id="rId35"/>
      <p:bold r:id="rId36"/>
      <p:italic r:id="rId37"/>
      <p:boldItalic r:id="rId38"/>
    </p:embeddedFont>
    <p:embeddedFont>
      <p:font typeface="Anaheim" panose="020B0604020202020204" charset="0"/>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3639CD-26A1-4367-B283-A72EBD74DE35}">
  <a:tblStyle styleId="{AA3639CD-26A1-4367-B283-A72EBD74DE3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77" autoAdjust="0"/>
    <p:restoredTop sz="94660"/>
  </p:normalViewPr>
  <p:slideViewPr>
    <p:cSldViewPr snapToGrid="0">
      <p:cViewPr>
        <p:scale>
          <a:sx n="100" d="100"/>
          <a:sy n="100" d="100"/>
        </p:scale>
        <p:origin x="994" y="25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0.fntdata"/><Relationship Id="rId21" Type="http://schemas.openxmlformats.org/officeDocument/2006/relationships/slide" Target="slides/slide19.xml"/><Relationship Id="rId34" Type="http://schemas.openxmlformats.org/officeDocument/2006/relationships/font" Target="fonts/font5.fntdata"/><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font" Target="fonts/font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jpg>
</file>

<file path=ppt/media/image26.jpg>
</file>

<file path=ppt/media/image27.png>
</file>

<file path=ppt/media/image28.jpg>
</file>

<file path=ppt/media/image29.jpg>
</file>

<file path=ppt/media/image3.png>
</file>

<file path=ppt/media/image30.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6572701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 name="Google Shape;12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90766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db0f9523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db0f9523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15064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db0f9523dd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db0f9523dd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96492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 name="Google Shape;12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42074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2"/>
        <p:cNvGrpSpPr/>
        <p:nvPr/>
      </p:nvGrpSpPr>
      <p:grpSpPr>
        <a:xfrm>
          <a:off x="0" y="0"/>
          <a:ext cx="0" cy="0"/>
          <a:chOff x="0" y="0"/>
          <a:chExt cx="0" cy="0"/>
        </a:xfrm>
      </p:grpSpPr>
      <p:sp>
        <p:nvSpPr>
          <p:cNvPr id="1463" name="Google Shape;1463;ge013acee29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4" name="Google Shape;1464;ge013acee29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0786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6"/>
        <p:cNvGrpSpPr/>
        <p:nvPr/>
      </p:nvGrpSpPr>
      <p:grpSpPr>
        <a:xfrm>
          <a:off x="0" y="0"/>
          <a:ext cx="0" cy="0"/>
          <a:chOff x="0" y="0"/>
          <a:chExt cx="0" cy="0"/>
        </a:xfrm>
      </p:grpSpPr>
      <p:sp>
        <p:nvSpPr>
          <p:cNvPr id="1487" name="Google Shape;1487;ge013acee2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8" name="Google Shape;1488;ge013acee2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89229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ea355f518e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ea355f518e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12337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
        <p:cNvGrpSpPr/>
        <p:nvPr/>
      </p:nvGrpSpPr>
      <p:grpSpPr>
        <a:xfrm>
          <a:off x="0" y="0"/>
          <a:ext cx="0" cy="0"/>
          <a:chOff x="0" y="0"/>
          <a:chExt cx="0" cy="0"/>
        </a:xfrm>
      </p:grpSpPr>
      <p:sp>
        <p:nvSpPr>
          <p:cNvPr id="1527" name="Google Shape;1527;g21619a75d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8" name="Google Shape;1528;g21619a75d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19156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gdb0f9523dd_0_25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 name="Google Shape;1534;gdb0f9523dd_0_25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75628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ge013acee29_0_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6" name="Google Shape;1576;ge013acee29_0_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25884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ge013acee29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ge013acee29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4201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db0f9523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db0f9523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616993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db0f9523dd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db0f9523dd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15627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db0f9523dd_0_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db0f9523dd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56537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db0f9523dd_0_250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db0f9523dd_0_250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3918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7"/>
        <p:cNvGrpSpPr/>
        <p:nvPr/>
      </p:nvGrpSpPr>
      <p:grpSpPr>
        <a:xfrm>
          <a:off x="0" y="0"/>
          <a:ext cx="0" cy="0"/>
          <a:chOff x="0" y="0"/>
          <a:chExt cx="0" cy="0"/>
        </a:xfrm>
      </p:grpSpPr>
      <p:sp>
        <p:nvSpPr>
          <p:cNvPr id="1678" name="Google Shape;1678;gdb0f9523dd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9" name="Google Shape;1679;gdb0f9523dd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6135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
        <p:cNvGrpSpPr/>
        <p:nvPr/>
      </p:nvGrpSpPr>
      <p:grpSpPr>
        <a:xfrm>
          <a:off x="0" y="0"/>
          <a:ext cx="0" cy="0"/>
          <a:chOff x="0" y="0"/>
          <a:chExt cx="0" cy="0"/>
        </a:xfrm>
      </p:grpSpPr>
      <p:sp>
        <p:nvSpPr>
          <p:cNvPr id="1770" name="Google Shape;1770;g2537e6ed4b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1" name="Google Shape;1771;g2537e6ed4b7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10272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2537e6ed4b7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2537e6ed4b7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66011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p:cNvGrpSpPr/>
        <p:nvPr/>
      </p:nvGrpSpPr>
      <p:grpSpPr>
        <a:xfrm>
          <a:off x="0" y="0"/>
          <a:ext cx="0" cy="0"/>
          <a:chOff x="0" y="0"/>
          <a:chExt cx="0" cy="0"/>
        </a:xfrm>
      </p:grpSpPr>
      <p:sp>
        <p:nvSpPr>
          <p:cNvPr id="1794" name="Google Shape;1794;g2540958b5c1_3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 name="Google Shape;1795;g2540958b5c1_3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8398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5"/>
        <p:cNvGrpSpPr/>
        <p:nvPr/>
      </p:nvGrpSpPr>
      <p:grpSpPr>
        <a:xfrm>
          <a:off x="0" y="0"/>
          <a:ext cx="0" cy="0"/>
          <a:chOff x="0" y="0"/>
          <a:chExt cx="0" cy="0"/>
        </a:xfrm>
      </p:grpSpPr>
      <p:sp>
        <p:nvSpPr>
          <p:cNvPr id="1296" name="Google Shape;1296;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7" name="Google Shape;1297;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3993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1826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gdd0c7d16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4521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04397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e013acee29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e013acee29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0534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5"/>
        <p:cNvGrpSpPr/>
        <p:nvPr/>
      </p:nvGrpSpPr>
      <p:grpSpPr>
        <a:xfrm>
          <a:off x="0" y="0"/>
          <a:ext cx="0" cy="0"/>
          <a:chOff x="0" y="0"/>
          <a:chExt cx="0" cy="0"/>
        </a:xfrm>
      </p:grpSpPr>
      <p:sp>
        <p:nvSpPr>
          <p:cNvPr id="1426" name="Google Shape;1426;ge013acee2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7" name="Google Shape;1427;ge013acee2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5794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49629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10" name="Google Shape;10;p2"/>
          <p:cNvSpPr txBox="1">
            <a:spLocks noGrp="1"/>
          </p:cNvSpPr>
          <p:nvPr>
            <p:ph type="ctrTitle"/>
          </p:nvPr>
        </p:nvSpPr>
        <p:spPr>
          <a:xfrm>
            <a:off x="713350" y="1119669"/>
            <a:ext cx="3697200" cy="2376600"/>
          </a:xfrm>
          <a:prstGeom prst="rect">
            <a:avLst/>
          </a:prstGeom>
        </p:spPr>
        <p:txBody>
          <a:bodyPr spcFirstLastPara="1" wrap="square" lIns="91425" tIns="91425" rIns="91425" bIns="91425" anchor="b" anchorCtr="0">
            <a:noAutofit/>
          </a:bodyPr>
          <a:lstStyle>
            <a:lvl1pPr lvl="0" rtl="0">
              <a:spcBef>
                <a:spcPts val="0"/>
              </a:spcBef>
              <a:spcAft>
                <a:spcPts val="0"/>
              </a:spcAft>
              <a:buSzPts val="8500"/>
              <a:buNone/>
              <a:defRPr sz="5000">
                <a:latin typeface="Aldrich"/>
                <a:ea typeface="Aldrich"/>
                <a:cs typeface="Aldrich"/>
                <a:sym typeface="Aldrich"/>
              </a:defRPr>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1" name="Google Shape;11;p2"/>
          <p:cNvSpPr txBox="1">
            <a:spLocks noGrp="1"/>
          </p:cNvSpPr>
          <p:nvPr>
            <p:ph type="subTitle" idx="1"/>
          </p:nvPr>
        </p:nvSpPr>
        <p:spPr>
          <a:xfrm>
            <a:off x="713350" y="3565519"/>
            <a:ext cx="3697200" cy="46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a:off x="4691783" y="844730"/>
            <a:ext cx="3556500" cy="3417000"/>
          </a:xfrm>
          <a:prstGeom prst="rect">
            <a:avLst/>
          </a:prstGeom>
          <a:noFill/>
          <a:ln w="9525" cap="flat" cmpd="sng">
            <a:solidFill>
              <a:schemeClr val="dk2"/>
            </a:solidFill>
            <a:prstDash val="solid"/>
            <a:round/>
            <a:headEnd type="none" w="sm" len="sm"/>
            <a:tailEnd type="none" w="sm" len="sm"/>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4"/>
        <p:cNvGrpSpPr/>
        <p:nvPr/>
      </p:nvGrpSpPr>
      <p:grpSpPr>
        <a:xfrm>
          <a:off x="0" y="0"/>
          <a:ext cx="0" cy="0"/>
          <a:chOff x="0" y="0"/>
          <a:chExt cx="0" cy="0"/>
        </a:xfrm>
      </p:grpSpPr>
      <p:pic>
        <p:nvPicPr>
          <p:cNvPr id="475" name="Google Shape;475;p11"/>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476" name="Google Shape;476;p11"/>
          <p:cNvSpPr txBox="1">
            <a:spLocks noGrp="1"/>
          </p:cNvSpPr>
          <p:nvPr>
            <p:ph type="title" hasCustomPrompt="1"/>
          </p:nvPr>
        </p:nvSpPr>
        <p:spPr>
          <a:xfrm>
            <a:off x="2059500" y="919263"/>
            <a:ext cx="5025000" cy="1020000"/>
          </a:xfrm>
          <a:prstGeom prst="rect">
            <a:avLst/>
          </a:prstGeom>
        </p:spPr>
        <p:txBody>
          <a:bodyPr spcFirstLastPara="1" wrap="square" lIns="91425" tIns="91425" rIns="91425" bIns="91425" anchor="b" anchorCtr="0">
            <a:noAutofit/>
          </a:bodyPr>
          <a:lstStyle>
            <a:lvl1pPr lvl="0" algn="ctr">
              <a:spcBef>
                <a:spcPts val="0"/>
              </a:spcBef>
              <a:spcAft>
                <a:spcPts val="0"/>
              </a:spcAft>
              <a:buSzPts val="10000"/>
              <a:buNone/>
              <a:defRPr sz="6000">
                <a:solidFill>
                  <a:schemeClr val="lt2"/>
                </a:solidFill>
              </a:defRPr>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477" name="Google Shape;477;p11"/>
          <p:cNvSpPr txBox="1">
            <a:spLocks noGrp="1"/>
          </p:cNvSpPr>
          <p:nvPr>
            <p:ph type="subTitle" idx="1"/>
          </p:nvPr>
        </p:nvSpPr>
        <p:spPr>
          <a:xfrm>
            <a:off x="2059500" y="1866632"/>
            <a:ext cx="5025000" cy="3969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None/>
              <a:defRPr sz="14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a:endParaRPr/>
          </a:p>
        </p:txBody>
      </p:sp>
      <p:sp>
        <p:nvSpPr>
          <p:cNvPr id="478" name="Google Shape;478;p11"/>
          <p:cNvSpPr>
            <a:spLocks noGrp="1"/>
          </p:cNvSpPr>
          <p:nvPr>
            <p:ph type="pic" idx="2"/>
          </p:nvPr>
        </p:nvSpPr>
        <p:spPr>
          <a:xfrm>
            <a:off x="2132625" y="2571750"/>
            <a:ext cx="4878900" cy="2032200"/>
          </a:xfrm>
          <a:prstGeom prst="rect">
            <a:avLst/>
          </a:prstGeom>
          <a:noFill/>
          <a:ln w="9525" cap="flat" cmpd="sng">
            <a:solidFill>
              <a:schemeClr val="dk2"/>
            </a:solidFill>
            <a:prstDash val="solid"/>
            <a:round/>
            <a:headEnd type="none" w="sm" len="sm"/>
            <a:tailEnd type="none" w="sm" len="sm"/>
          </a:ln>
        </p:spPr>
      </p:sp>
      <p:grpSp>
        <p:nvGrpSpPr>
          <p:cNvPr id="479" name="Google Shape;479;p11"/>
          <p:cNvGrpSpPr/>
          <p:nvPr/>
        </p:nvGrpSpPr>
        <p:grpSpPr>
          <a:xfrm>
            <a:off x="-24984" y="-770526"/>
            <a:ext cx="9274153" cy="6681210"/>
            <a:chOff x="-24984" y="-770526"/>
            <a:chExt cx="9274153" cy="6681210"/>
          </a:xfrm>
        </p:grpSpPr>
        <p:grpSp>
          <p:nvGrpSpPr>
            <p:cNvPr id="480" name="Google Shape;480;p11"/>
            <p:cNvGrpSpPr/>
            <p:nvPr/>
          </p:nvGrpSpPr>
          <p:grpSpPr>
            <a:xfrm>
              <a:off x="-24984" y="3894149"/>
              <a:ext cx="9274153" cy="2016535"/>
              <a:chOff x="-24984" y="3894149"/>
              <a:chExt cx="9274153" cy="2016535"/>
            </a:xfrm>
          </p:grpSpPr>
          <p:grpSp>
            <p:nvGrpSpPr>
              <p:cNvPr id="481" name="Google Shape;481;p11"/>
              <p:cNvGrpSpPr/>
              <p:nvPr/>
            </p:nvGrpSpPr>
            <p:grpSpPr>
              <a:xfrm rot="5400000">
                <a:off x="7958337" y="4233978"/>
                <a:ext cx="1292874" cy="613216"/>
                <a:chOff x="5914137" y="3257003"/>
                <a:chExt cx="1292874" cy="613216"/>
              </a:xfrm>
            </p:grpSpPr>
            <p:sp>
              <p:nvSpPr>
                <p:cNvPr id="482" name="Google Shape;482;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11"/>
              <p:cNvSpPr/>
              <p:nvPr/>
            </p:nvSpPr>
            <p:spPr>
              <a:xfrm>
                <a:off x="8005342" y="4409457"/>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11"/>
              <p:cNvGrpSpPr/>
              <p:nvPr/>
            </p:nvGrpSpPr>
            <p:grpSpPr>
              <a:xfrm rot="5400000">
                <a:off x="6845441" y="4670098"/>
                <a:ext cx="1682787" cy="798387"/>
                <a:chOff x="7395926" y="4345146"/>
                <a:chExt cx="1682787" cy="798387"/>
              </a:xfrm>
            </p:grpSpPr>
            <p:sp>
              <p:nvSpPr>
                <p:cNvPr id="492" name="Google Shape;492;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11"/>
              <p:cNvGrpSpPr/>
              <p:nvPr/>
            </p:nvGrpSpPr>
            <p:grpSpPr>
              <a:xfrm>
                <a:off x="8955494" y="4059703"/>
                <a:ext cx="293675" cy="1609627"/>
                <a:chOff x="5908569" y="193003"/>
                <a:chExt cx="293675" cy="1609627"/>
              </a:xfrm>
            </p:grpSpPr>
            <p:sp>
              <p:nvSpPr>
                <p:cNvPr id="501" name="Google Shape;501;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11"/>
              <p:cNvGrpSpPr/>
              <p:nvPr/>
            </p:nvGrpSpPr>
            <p:grpSpPr>
              <a:xfrm rot="-5400000" flipH="1">
                <a:off x="-27024" y="4233978"/>
                <a:ext cx="1292874" cy="613216"/>
                <a:chOff x="5914137" y="3257003"/>
                <a:chExt cx="1292874" cy="613216"/>
              </a:xfrm>
            </p:grpSpPr>
            <p:sp>
              <p:nvSpPr>
                <p:cNvPr id="507" name="Google Shape;507;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 name="Google Shape;515;p11"/>
              <p:cNvSpPr/>
              <p:nvPr/>
            </p:nvSpPr>
            <p:spPr>
              <a:xfrm flipH="1">
                <a:off x="903011" y="4409457"/>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11"/>
              <p:cNvGrpSpPr/>
              <p:nvPr/>
            </p:nvGrpSpPr>
            <p:grpSpPr>
              <a:xfrm rot="-5400000" flipH="1">
                <a:off x="695958" y="4670098"/>
                <a:ext cx="1682787" cy="798387"/>
                <a:chOff x="7395926" y="4345146"/>
                <a:chExt cx="1682787" cy="798387"/>
              </a:xfrm>
            </p:grpSpPr>
            <p:sp>
              <p:nvSpPr>
                <p:cNvPr id="517" name="Google Shape;517;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11"/>
              <p:cNvGrpSpPr/>
              <p:nvPr/>
            </p:nvGrpSpPr>
            <p:grpSpPr>
              <a:xfrm flipH="1">
                <a:off x="-24984" y="4059703"/>
                <a:ext cx="293675" cy="1609627"/>
                <a:chOff x="5908569" y="193003"/>
                <a:chExt cx="293675" cy="1609627"/>
              </a:xfrm>
            </p:grpSpPr>
            <p:sp>
              <p:nvSpPr>
                <p:cNvPr id="526" name="Google Shape;526;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 name="Google Shape;531;p11"/>
            <p:cNvGrpSpPr/>
            <p:nvPr/>
          </p:nvGrpSpPr>
          <p:grpSpPr>
            <a:xfrm>
              <a:off x="-24984" y="-770526"/>
              <a:ext cx="9274153" cy="2016535"/>
              <a:chOff x="-24984" y="-589176"/>
              <a:chExt cx="9274153" cy="2016535"/>
            </a:xfrm>
          </p:grpSpPr>
          <p:grpSp>
            <p:nvGrpSpPr>
              <p:cNvPr id="532" name="Google Shape;532;p11"/>
              <p:cNvGrpSpPr/>
              <p:nvPr/>
            </p:nvGrpSpPr>
            <p:grpSpPr>
              <a:xfrm rot="5400000" flipH="1">
                <a:off x="7958337" y="474315"/>
                <a:ext cx="1292874" cy="613216"/>
                <a:chOff x="5914137" y="3257003"/>
                <a:chExt cx="1292874" cy="613216"/>
              </a:xfrm>
            </p:grpSpPr>
            <p:sp>
              <p:nvSpPr>
                <p:cNvPr id="533" name="Google Shape;533;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 name="Google Shape;541;p11"/>
              <p:cNvSpPr/>
              <p:nvPr/>
            </p:nvSpPr>
            <p:spPr>
              <a:xfrm rot="10800000" flipH="1">
                <a:off x="8005342" y="-589175"/>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 name="Google Shape;542;p11"/>
              <p:cNvGrpSpPr/>
              <p:nvPr/>
            </p:nvGrpSpPr>
            <p:grpSpPr>
              <a:xfrm rot="5400000" flipH="1">
                <a:off x="6845441" y="-146976"/>
                <a:ext cx="1682787" cy="798387"/>
                <a:chOff x="7395926" y="4345146"/>
                <a:chExt cx="1682787" cy="798387"/>
              </a:xfrm>
            </p:grpSpPr>
            <p:sp>
              <p:nvSpPr>
                <p:cNvPr id="543" name="Google Shape;543;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1"/>
              <p:cNvGrpSpPr/>
              <p:nvPr/>
            </p:nvGrpSpPr>
            <p:grpSpPr>
              <a:xfrm rot="10800000" flipH="1">
                <a:off x="8955494" y="-347821"/>
                <a:ext cx="293675" cy="1609627"/>
                <a:chOff x="5908569" y="193003"/>
                <a:chExt cx="293675" cy="1609627"/>
              </a:xfrm>
            </p:grpSpPr>
            <p:sp>
              <p:nvSpPr>
                <p:cNvPr id="552" name="Google Shape;552;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11"/>
              <p:cNvGrpSpPr/>
              <p:nvPr/>
            </p:nvGrpSpPr>
            <p:grpSpPr>
              <a:xfrm rot="-5400000">
                <a:off x="-27024" y="474315"/>
                <a:ext cx="1292874" cy="613216"/>
                <a:chOff x="5914137" y="3257003"/>
                <a:chExt cx="1292874" cy="613216"/>
              </a:xfrm>
            </p:grpSpPr>
            <p:sp>
              <p:nvSpPr>
                <p:cNvPr id="558" name="Google Shape;558;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 name="Google Shape;566;p11"/>
              <p:cNvSpPr/>
              <p:nvPr/>
            </p:nvSpPr>
            <p:spPr>
              <a:xfrm rot="10800000">
                <a:off x="903011" y="-589175"/>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 name="Google Shape;567;p11"/>
              <p:cNvGrpSpPr/>
              <p:nvPr/>
            </p:nvGrpSpPr>
            <p:grpSpPr>
              <a:xfrm rot="-5400000">
                <a:off x="695958" y="-146976"/>
                <a:ext cx="1682787" cy="798387"/>
                <a:chOff x="7395926" y="4345146"/>
                <a:chExt cx="1682787" cy="798387"/>
              </a:xfrm>
            </p:grpSpPr>
            <p:sp>
              <p:nvSpPr>
                <p:cNvPr id="568" name="Google Shape;568;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11"/>
              <p:cNvGrpSpPr/>
              <p:nvPr/>
            </p:nvGrpSpPr>
            <p:grpSpPr>
              <a:xfrm rot="10800000">
                <a:off x="-24984" y="-347821"/>
                <a:ext cx="293675" cy="1609627"/>
                <a:chOff x="5908569" y="193003"/>
                <a:chExt cx="293675" cy="1609627"/>
              </a:xfrm>
            </p:grpSpPr>
            <p:sp>
              <p:nvSpPr>
                <p:cNvPr id="577" name="Google Shape;577;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 name="Google Shape;582;p11"/>
          <p:cNvGrpSpPr/>
          <p:nvPr/>
        </p:nvGrpSpPr>
        <p:grpSpPr>
          <a:xfrm>
            <a:off x="1184921" y="439958"/>
            <a:ext cx="6843411" cy="4269204"/>
            <a:chOff x="1184921" y="439958"/>
            <a:chExt cx="6843411" cy="4269204"/>
          </a:xfrm>
        </p:grpSpPr>
        <p:grpSp>
          <p:nvGrpSpPr>
            <p:cNvPr id="583" name="Google Shape;583;p11"/>
            <p:cNvGrpSpPr/>
            <p:nvPr/>
          </p:nvGrpSpPr>
          <p:grpSpPr>
            <a:xfrm>
              <a:off x="1184921" y="439958"/>
              <a:ext cx="132911" cy="199379"/>
              <a:chOff x="2778349" y="5640986"/>
              <a:chExt cx="508847" cy="763610"/>
            </a:xfrm>
          </p:grpSpPr>
          <p:sp>
            <p:nvSpPr>
              <p:cNvPr id="584" name="Google Shape;584;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11"/>
            <p:cNvGrpSpPr/>
            <p:nvPr/>
          </p:nvGrpSpPr>
          <p:grpSpPr>
            <a:xfrm>
              <a:off x="7895421" y="439958"/>
              <a:ext cx="132911" cy="199379"/>
              <a:chOff x="2778349" y="5640986"/>
              <a:chExt cx="508847" cy="763610"/>
            </a:xfrm>
          </p:grpSpPr>
          <p:sp>
            <p:nvSpPr>
              <p:cNvPr id="587" name="Google Shape;587;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11"/>
            <p:cNvGrpSpPr/>
            <p:nvPr/>
          </p:nvGrpSpPr>
          <p:grpSpPr>
            <a:xfrm>
              <a:off x="1184921" y="4509783"/>
              <a:ext cx="132911" cy="199379"/>
              <a:chOff x="2778349" y="5640986"/>
              <a:chExt cx="508847" cy="763610"/>
            </a:xfrm>
          </p:grpSpPr>
          <p:sp>
            <p:nvSpPr>
              <p:cNvPr id="590" name="Google Shape;590;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11"/>
            <p:cNvGrpSpPr/>
            <p:nvPr/>
          </p:nvGrpSpPr>
          <p:grpSpPr>
            <a:xfrm>
              <a:off x="7895421" y="4509783"/>
              <a:ext cx="132911" cy="199379"/>
              <a:chOff x="2778349" y="5640986"/>
              <a:chExt cx="508847" cy="763610"/>
            </a:xfrm>
          </p:grpSpPr>
          <p:sp>
            <p:nvSpPr>
              <p:cNvPr id="593" name="Google Shape;593;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96"/>
        <p:cNvGrpSpPr/>
        <p:nvPr/>
      </p:nvGrpSpPr>
      <p:grpSpPr>
        <a:xfrm>
          <a:off x="0" y="0"/>
          <a:ext cx="0" cy="0"/>
          <a:chOff x="0" y="0"/>
          <a:chExt cx="0" cy="0"/>
        </a:xfrm>
      </p:grpSpPr>
      <p:pic>
        <p:nvPicPr>
          <p:cNvPr id="597" name="Google Shape;597;p13"/>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598" name="Google Shape;59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9" name="Google Shape;599;p13"/>
          <p:cNvSpPr txBox="1">
            <a:spLocks noGrp="1"/>
          </p:cNvSpPr>
          <p:nvPr>
            <p:ph type="title" idx="2"/>
          </p:nvPr>
        </p:nvSpPr>
        <p:spPr>
          <a:xfrm>
            <a:off x="1589738" y="1654050"/>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0" name="Google Shape;600;p13"/>
          <p:cNvSpPr txBox="1">
            <a:spLocks noGrp="1"/>
          </p:cNvSpPr>
          <p:nvPr>
            <p:ph type="title" idx="3"/>
          </p:nvPr>
        </p:nvSpPr>
        <p:spPr>
          <a:xfrm>
            <a:off x="5485954" y="1654050"/>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1" name="Google Shape;601;p13"/>
          <p:cNvSpPr txBox="1">
            <a:spLocks noGrp="1"/>
          </p:cNvSpPr>
          <p:nvPr>
            <p:ph type="subTitle" idx="1"/>
          </p:nvPr>
        </p:nvSpPr>
        <p:spPr>
          <a:xfrm>
            <a:off x="1589739" y="2120870"/>
            <a:ext cx="2885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2" name="Google Shape;602;p13"/>
          <p:cNvSpPr txBox="1">
            <a:spLocks noGrp="1"/>
          </p:cNvSpPr>
          <p:nvPr>
            <p:ph type="subTitle" idx="4"/>
          </p:nvPr>
        </p:nvSpPr>
        <p:spPr>
          <a:xfrm>
            <a:off x="5485961" y="2120870"/>
            <a:ext cx="2885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3" name="Google Shape;603;p13"/>
          <p:cNvSpPr txBox="1">
            <a:spLocks noGrp="1"/>
          </p:cNvSpPr>
          <p:nvPr>
            <p:ph type="title" idx="5"/>
          </p:nvPr>
        </p:nvSpPr>
        <p:spPr>
          <a:xfrm>
            <a:off x="1589738" y="3178654"/>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4" name="Google Shape;604;p13"/>
          <p:cNvSpPr txBox="1">
            <a:spLocks noGrp="1"/>
          </p:cNvSpPr>
          <p:nvPr>
            <p:ph type="title" idx="6"/>
          </p:nvPr>
        </p:nvSpPr>
        <p:spPr>
          <a:xfrm>
            <a:off x="5485950" y="3178654"/>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5" name="Google Shape;605;p13"/>
          <p:cNvSpPr txBox="1">
            <a:spLocks noGrp="1"/>
          </p:cNvSpPr>
          <p:nvPr>
            <p:ph type="subTitle" idx="7"/>
          </p:nvPr>
        </p:nvSpPr>
        <p:spPr>
          <a:xfrm>
            <a:off x="1589771" y="3645374"/>
            <a:ext cx="2885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6" name="Google Shape;606;p13"/>
          <p:cNvSpPr txBox="1">
            <a:spLocks noGrp="1"/>
          </p:cNvSpPr>
          <p:nvPr>
            <p:ph type="subTitle" idx="8"/>
          </p:nvPr>
        </p:nvSpPr>
        <p:spPr>
          <a:xfrm>
            <a:off x="5485967" y="3645374"/>
            <a:ext cx="2885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7" name="Google Shape;607;p13"/>
          <p:cNvSpPr txBox="1">
            <a:spLocks noGrp="1"/>
          </p:cNvSpPr>
          <p:nvPr>
            <p:ph type="title" idx="9" hasCustomPrompt="1"/>
          </p:nvPr>
        </p:nvSpPr>
        <p:spPr>
          <a:xfrm>
            <a:off x="772625" y="17328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608" name="Google Shape;608;p13"/>
          <p:cNvSpPr txBox="1">
            <a:spLocks noGrp="1"/>
          </p:cNvSpPr>
          <p:nvPr>
            <p:ph type="title" idx="13" hasCustomPrompt="1"/>
          </p:nvPr>
        </p:nvSpPr>
        <p:spPr>
          <a:xfrm>
            <a:off x="772625" y="32597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609" name="Google Shape;609;p13"/>
          <p:cNvSpPr txBox="1">
            <a:spLocks noGrp="1"/>
          </p:cNvSpPr>
          <p:nvPr>
            <p:ph type="title" idx="14" hasCustomPrompt="1"/>
          </p:nvPr>
        </p:nvSpPr>
        <p:spPr>
          <a:xfrm>
            <a:off x="4668825" y="17328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610" name="Google Shape;610;p13"/>
          <p:cNvSpPr txBox="1">
            <a:spLocks noGrp="1"/>
          </p:cNvSpPr>
          <p:nvPr>
            <p:ph type="title" idx="15" hasCustomPrompt="1"/>
          </p:nvPr>
        </p:nvSpPr>
        <p:spPr>
          <a:xfrm>
            <a:off x="4668825" y="32597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grpSp>
        <p:nvGrpSpPr>
          <p:cNvPr id="611" name="Google Shape;611;p13"/>
          <p:cNvGrpSpPr/>
          <p:nvPr/>
        </p:nvGrpSpPr>
        <p:grpSpPr>
          <a:xfrm>
            <a:off x="1" y="300"/>
            <a:ext cx="9143987" cy="5143233"/>
            <a:chOff x="1" y="300"/>
            <a:chExt cx="9143987" cy="5143233"/>
          </a:xfrm>
        </p:grpSpPr>
        <p:grpSp>
          <p:nvGrpSpPr>
            <p:cNvPr id="612" name="Google Shape;612;p13"/>
            <p:cNvGrpSpPr/>
            <p:nvPr/>
          </p:nvGrpSpPr>
          <p:grpSpPr>
            <a:xfrm>
              <a:off x="7461201" y="300"/>
              <a:ext cx="1682787" cy="5143233"/>
              <a:chOff x="7461201" y="300"/>
              <a:chExt cx="1682787" cy="5143233"/>
            </a:xfrm>
          </p:grpSpPr>
          <p:grpSp>
            <p:nvGrpSpPr>
              <p:cNvPr id="613" name="Google Shape;613;p13"/>
              <p:cNvGrpSpPr/>
              <p:nvPr/>
            </p:nvGrpSpPr>
            <p:grpSpPr>
              <a:xfrm>
                <a:off x="7461201" y="4738773"/>
                <a:ext cx="1682787" cy="404760"/>
                <a:chOff x="7395926" y="4738773"/>
                <a:chExt cx="1682787" cy="404760"/>
              </a:xfrm>
            </p:grpSpPr>
            <p:sp>
              <p:nvSpPr>
                <p:cNvPr id="614" name="Google Shape;614;p13"/>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3"/>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3"/>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3"/>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13"/>
              <p:cNvGrpSpPr/>
              <p:nvPr/>
            </p:nvGrpSpPr>
            <p:grpSpPr>
              <a:xfrm>
                <a:off x="7461201" y="300"/>
                <a:ext cx="1682787" cy="404861"/>
                <a:chOff x="7395926" y="300"/>
                <a:chExt cx="1682787" cy="404861"/>
              </a:xfrm>
            </p:grpSpPr>
            <p:sp>
              <p:nvSpPr>
                <p:cNvPr id="619" name="Google Shape;619;p13"/>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3"/>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3"/>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3"/>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 name="Google Shape;623;p13"/>
            <p:cNvGrpSpPr/>
            <p:nvPr/>
          </p:nvGrpSpPr>
          <p:grpSpPr>
            <a:xfrm flipH="1">
              <a:off x="1" y="300"/>
              <a:ext cx="1682787" cy="5143233"/>
              <a:chOff x="7461201" y="300"/>
              <a:chExt cx="1682787" cy="5143233"/>
            </a:xfrm>
          </p:grpSpPr>
          <p:grpSp>
            <p:nvGrpSpPr>
              <p:cNvPr id="624" name="Google Shape;624;p13"/>
              <p:cNvGrpSpPr/>
              <p:nvPr/>
            </p:nvGrpSpPr>
            <p:grpSpPr>
              <a:xfrm>
                <a:off x="7461201" y="4738773"/>
                <a:ext cx="1682787" cy="404760"/>
                <a:chOff x="7395926" y="4738773"/>
                <a:chExt cx="1682787" cy="404760"/>
              </a:xfrm>
            </p:grpSpPr>
            <p:sp>
              <p:nvSpPr>
                <p:cNvPr id="625" name="Google Shape;625;p13"/>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3"/>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3"/>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3"/>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13"/>
              <p:cNvGrpSpPr/>
              <p:nvPr/>
            </p:nvGrpSpPr>
            <p:grpSpPr>
              <a:xfrm>
                <a:off x="7461201" y="300"/>
                <a:ext cx="1682787" cy="404861"/>
                <a:chOff x="7395926" y="300"/>
                <a:chExt cx="1682787" cy="404861"/>
              </a:xfrm>
            </p:grpSpPr>
            <p:sp>
              <p:nvSpPr>
                <p:cNvPr id="630" name="Google Shape;630;p13"/>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3"/>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3"/>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3"/>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4" name="Google Shape;634;p13"/>
          <p:cNvGrpSpPr/>
          <p:nvPr/>
        </p:nvGrpSpPr>
        <p:grpSpPr>
          <a:xfrm>
            <a:off x="1351780" y="220554"/>
            <a:ext cx="6451661" cy="4696579"/>
            <a:chOff x="1351780" y="220554"/>
            <a:chExt cx="6451661" cy="4696579"/>
          </a:xfrm>
        </p:grpSpPr>
        <p:grpSp>
          <p:nvGrpSpPr>
            <p:cNvPr id="635" name="Google Shape;635;p13"/>
            <p:cNvGrpSpPr/>
            <p:nvPr/>
          </p:nvGrpSpPr>
          <p:grpSpPr>
            <a:xfrm>
              <a:off x="7670530" y="220554"/>
              <a:ext cx="132911" cy="199379"/>
              <a:chOff x="2778349" y="5640986"/>
              <a:chExt cx="508847" cy="763610"/>
            </a:xfrm>
          </p:grpSpPr>
          <p:sp>
            <p:nvSpPr>
              <p:cNvPr id="636" name="Google Shape;636;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13"/>
            <p:cNvGrpSpPr/>
            <p:nvPr/>
          </p:nvGrpSpPr>
          <p:grpSpPr>
            <a:xfrm>
              <a:off x="7670530" y="4717754"/>
              <a:ext cx="132911" cy="199379"/>
              <a:chOff x="2778349" y="5640986"/>
              <a:chExt cx="508847" cy="763610"/>
            </a:xfrm>
          </p:grpSpPr>
          <p:sp>
            <p:nvSpPr>
              <p:cNvPr id="639" name="Google Shape;639;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13"/>
            <p:cNvGrpSpPr/>
            <p:nvPr/>
          </p:nvGrpSpPr>
          <p:grpSpPr>
            <a:xfrm>
              <a:off x="1351780" y="220554"/>
              <a:ext cx="132911" cy="199379"/>
              <a:chOff x="2778349" y="5640986"/>
              <a:chExt cx="508847" cy="763610"/>
            </a:xfrm>
          </p:grpSpPr>
          <p:sp>
            <p:nvSpPr>
              <p:cNvPr id="642" name="Google Shape;642;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13"/>
            <p:cNvGrpSpPr/>
            <p:nvPr/>
          </p:nvGrpSpPr>
          <p:grpSpPr>
            <a:xfrm>
              <a:off x="1351780" y="4717754"/>
              <a:ext cx="132911" cy="199379"/>
              <a:chOff x="2778349" y="5640986"/>
              <a:chExt cx="508847" cy="763610"/>
            </a:xfrm>
          </p:grpSpPr>
          <p:sp>
            <p:nvSpPr>
              <p:cNvPr id="645" name="Google Shape;645;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_1">
    <p:spTree>
      <p:nvGrpSpPr>
        <p:cNvPr id="1" name="Shape 647"/>
        <p:cNvGrpSpPr/>
        <p:nvPr/>
      </p:nvGrpSpPr>
      <p:grpSpPr>
        <a:xfrm>
          <a:off x="0" y="0"/>
          <a:ext cx="0" cy="0"/>
          <a:chOff x="0" y="0"/>
          <a:chExt cx="0" cy="0"/>
        </a:xfrm>
      </p:grpSpPr>
      <p:pic>
        <p:nvPicPr>
          <p:cNvPr id="648" name="Google Shape;648;p14"/>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649" name="Google Shape;649;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50" name="Google Shape;650;p14"/>
          <p:cNvGrpSpPr/>
          <p:nvPr/>
        </p:nvGrpSpPr>
        <p:grpSpPr>
          <a:xfrm>
            <a:off x="5743" y="-12"/>
            <a:ext cx="9138270" cy="5143512"/>
            <a:chOff x="5743" y="-12"/>
            <a:chExt cx="9138270" cy="5143512"/>
          </a:xfrm>
        </p:grpSpPr>
        <p:grpSp>
          <p:nvGrpSpPr>
            <p:cNvPr id="651" name="Google Shape;651;p14"/>
            <p:cNvGrpSpPr/>
            <p:nvPr/>
          </p:nvGrpSpPr>
          <p:grpSpPr>
            <a:xfrm rot="-5400000">
              <a:off x="8034447" y="573209"/>
              <a:ext cx="1682787" cy="536345"/>
              <a:chOff x="5088951" y="1790997"/>
              <a:chExt cx="1682787" cy="536345"/>
            </a:xfrm>
          </p:grpSpPr>
          <p:sp>
            <p:nvSpPr>
              <p:cNvPr id="652" name="Google Shape;652;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14"/>
            <p:cNvGrpSpPr/>
            <p:nvPr/>
          </p:nvGrpSpPr>
          <p:grpSpPr>
            <a:xfrm rot="-5400000">
              <a:off x="-567478" y="573209"/>
              <a:ext cx="1682787" cy="536345"/>
              <a:chOff x="5088951" y="1790997"/>
              <a:chExt cx="1682787" cy="536345"/>
            </a:xfrm>
          </p:grpSpPr>
          <p:sp>
            <p:nvSpPr>
              <p:cNvPr id="658" name="Google Shape;658;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14"/>
            <p:cNvGrpSpPr/>
            <p:nvPr/>
          </p:nvGrpSpPr>
          <p:grpSpPr>
            <a:xfrm rot="-5400000" flipH="1">
              <a:off x="8034447" y="4033934"/>
              <a:ext cx="1682787" cy="536345"/>
              <a:chOff x="5088951" y="1790997"/>
              <a:chExt cx="1682787" cy="536345"/>
            </a:xfrm>
          </p:grpSpPr>
          <p:sp>
            <p:nvSpPr>
              <p:cNvPr id="664" name="Google Shape;664;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14"/>
            <p:cNvGrpSpPr/>
            <p:nvPr/>
          </p:nvGrpSpPr>
          <p:grpSpPr>
            <a:xfrm rot="-5400000" flipH="1">
              <a:off x="-567478" y="4033934"/>
              <a:ext cx="1682787" cy="536345"/>
              <a:chOff x="5088951" y="1790997"/>
              <a:chExt cx="1682787" cy="536345"/>
            </a:xfrm>
          </p:grpSpPr>
          <p:sp>
            <p:nvSpPr>
              <p:cNvPr id="670" name="Google Shape;670;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5" name="Google Shape;675;p14"/>
          <p:cNvGrpSpPr/>
          <p:nvPr/>
        </p:nvGrpSpPr>
        <p:grpSpPr>
          <a:xfrm>
            <a:off x="207459" y="1430595"/>
            <a:ext cx="8734836" cy="2282298"/>
            <a:chOff x="207459" y="1430595"/>
            <a:chExt cx="8734836" cy="2282298"/>
          </a:xfrm>
        </p:grpSpPr>
        <p:grpSp>
          <p:nvGrpSpPr>
            <p:cNvPr id="676" name="Google Shape;676;p14"/>
            <p:cNvGrpSpPr/>
            <p:nvPr/>
          </p:nvGrpSpPr>
          <p:grpSpPr>
            <a:xfrm>
              <a:off x="8809384" y="1430595"/>
              <a:ext cx="132911" cy="199379"/>
              <a:chOff x="2778349" y="5640986"/>
              <a:chExt cx="508847" cy="763610"/>
            </a:xfrm>
          </p:grpSpPr>
          <p:sp>
            <p:nvSpPr>
              <p:cNvPr id="677" name="Google Shape;677;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14"/>
            <p:cNvGrpSpPr/>
            <p:nvPr/>
          </p:nvGrpSpPr>
          <p:grpSpPr>
            <a:xfrm>
              <a:off x="207459" y="1430595"/>
              <a:ext cx="132911" cy="199379"/>
              <a:chOff x="2778349" y="5640986"/>
              <a:chExt cx="508847" cy="763610"/>
            </a:xfrm>
          </p:grpSpPr>
          <p:sp>
            <p:nvSpPr>
              <p:cNvPr id="680" name="Google Shape;680;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14"/>
            <p:cNvGrpSpPr/>
            <p:nvPr/>
          </p:nvGrpSpPr>
          <p:grpSpPr>
            <a:xfrm>
              <a:off x="8809384" y="3513514"/>
              <a:ext cx="132911" cy="199379"/>
              <a:chOff x="2778349" y="5640986"/>
              <a:chExt cx="508847" cy="763610"/>
            </a:xfrm>
          </p:grpSpPr>
          <p:sp>
            <p:nvSpPr>
              <p:cNvPr id="683" name="Google Shape;683;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14"/>
            <p:cNvGrpSpPr/>
            <p:nvPr/>
          </p:nvGrpSpPr>
          <p:grpSpPr>
            <a:xfrm>
              <a:off x="207459" y="3513514"/>
              <a:ext cx="132911" cy="199379"/>
              <a:chOff x="2778349" y="5640986"/>
              <a:chExt cx="508847" cy="763610"/>
            </a:xfrm>
          </p:grpSpPr>
          <p:sp>
            <p:nvSpPr>
              <p:cNvPr id="686" name="Google Shape;686;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1_2">
    <p:spTree>
      <p:nvGrpSpPr>
        <p:cNvPr id="1" name="Shape 688"/>
        <p:cNvGrpSpPr/>
        <p:nvPr/>
      </p:nvGrpSpPr>
      <p:grpSpPr>
        <a:xfrm>
          <a:off x="0" y="0"/>
          <a:ext cx="0" cy="0"/>
          <a:chOff x="0" y="0"/>
          <a:chExt cx="0" cy="0"/>
        </a:xfrm>
      </p:grpSpPr>
      <p:pic>
        <p:nvPicPr>
          <p:cNvPr id="689" name="Google Shape;689;p15"/>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690" name="Google Shape;69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91" name="Google Shape;691;p15"/>
          <p:cNvGrpSpPr/>
          <p:nvPr/>
        </p:nvGrpSpPr>
        <p:grpSpPr>
          <a:xfrm>
            <a:off x="1" y="300"/>
            <a:ext cx="9143987" cy="5143233"/>
            <a:chOff x="1" y="300"/>
            <a:chExt cx="9143987" cy="5143233"/>
          </a:xfrm>
        </p:grpSpPr>
        <p:grpSp>
          <p:nvGrpSpPr>
            <p:cNvPr id="692" name="Google Shape;692;p15"/>
            <p:cNvGrpSpPr/>
            <p:nvPr/>
          </p:nvGrpSpPr>
          <p:grpSpPr>
            <a:xfrm>
              <a:off x="7461201" y="300"/>
              <a:ext cx="1682787" cy="5143233"/>
              <a:chOff x="7461201" y="300"/>
              <a:chExt cx="1682787" cy="5143233"/>
            </a:xfrm>
          </p:grpSpPr>
          <p:grpSp>
            <p:nvGrpSpPr>
              <p:cNvPr id="693" name="Google Shape;693;p15"/>
              <p:cNvGrpSpPr/>
              <p:nvPr/>
            </p:nvGrpSpPr>
            <p:grpSpPr>
              <a:xfrm>
                <a:off x="7461201" y="4738773"/>
                <a:ext cx="1682787" cy="404760"/>
                <a:chOff x="7395926" y="4738773"/>
                <a:chExt cx="1682787" cy="404760"/>
              </a:xfrm>
            </p:grpSpPr>
            <p:sp>
              <p:nvSpPr>
                <p:cNvPr id="694" name="Google Shape;694;p15"/>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5"/>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5"/>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15"/>
              <p:cNvGrpSpPr/>
              <p:nvPr/>
            </p:nvGrpSpPr>
            <p:grpSpPr>
              <a:xfrm>
                <a:off x="7461201" y="300"/>
                <a:ext cx="1682787" cy="404861"/>
                <a:chOff x="7395926" y="300"/>
                <a:chExt cx="1682787" cy="404861"/>
              </a:xfrm>
            </p:grpSpPr>
            <p:sp>
              <p:nvSpPr>
                <p:cNvPr id="699" name="Google Shape;699;p15"/>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5"/>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 name="Google Shape;703;p15"/>
            <p:cNvGrpSpPr/>
            <p:nvPr/>
          </p:nvGrpSpPr>
          <p:grpSpPr>
            <a:xfrm flipH="1">
              <a:off x="1" y="300"/>
              <a:ext cx="1682787" cy="5143233"/>
              <a:chOff x="7461201" y="300"/>
              <a:chExt cx="1682787" cy="5143233"/>
            </a:xfrm>
          </p:grpSpPr>
          <p:grpSp>
            <p:nvGrpSpPr>
              <p:cNvPr id="704" name="Google Shape;704;p15"/>
              <p:cNvGrpSpPr/>
              <p:nvPr/>
            </p:nvGrpSpPr>
            <p:grpSpPr>
              <a:xfrm>
                <a:off x="7461201" y="4738773"/>
                <a:ext cx="1682787" cy="404760"/>
                <a:chOff x="7395926" y="4738773"/>
                <a:chExt cx="1682787" cy="404760"/>
              </a:xfrm>
            </p:grpSpPr>
            <p:sp>
              <p:nvSpPr>
                <p:cNvPr id="705" name="Google Shape;705;p15"/>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5"/>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5"/>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15"/>
              <p:cNvGrpSpPr/>
              <p:nvPr/>
            </p:nvGrpSpPr>
            <p:grpSpPr>
              <a:xfrm>
                <a:off x="7461201" y="300"/>
                <a:ext cx="1682787" cy="404861"/>
                <a:chOff x="7395926" y="300"/>
                <a:chExt cx="1682787" cy="404861"/>
              </a:xfrm>
            </p:grpSpPr>
            <p:sp>
              <p:nvSpPr>
                <p:cNvPr id="710" name="Google Shape;710;p15"/>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5"/>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5"/>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5"/>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4" name="Google Shape;714;p15"/>
          <p:cNvGrpSpPr/>
          <p:nvPr/>
        </p:nvGrpSpPr>
        <p:grpSpPr>
          <a:xfrm>
            <a:off x="1351780" y="220554"/>
            <a:ext cx="6451661" cy="4696579"/>
            <a:chOff x="1351780" y="220554"/>
            <a:chExt cx="6451661" cy="4696579"/>
          </a:xfrm>
        </p:grpSpPr>
        <p:grpSp>
          <p:nvGrpSpPr>
            <p:cNvPr id="715" name="Google Shape;715;p15"/>
            <p:cNvGrpSpPr/>
            <p:nvPr/>
          </p:nvGrpSpPr>
          <p:grpSpPr>
            <a:xfrm>
              <a:off x="7670530" y="220554"/>
              <a:ext cx="132911" cy="199379"/>
              <a:chOff x="2778349" y="5640986"/>
              <a:chExt cx="508847" cy="763610"/>
            </a:xfrm>
          </p:grpSpPr>
          <p:sp>
            <p:nvSpPr>
              <p:cNvPr id="716" name="Google Shape;716;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15"/>
            <p:cNvGrpSpPr/>
            <p:nvPr/>
          </p:nvGrpSpPr>
          <p:grpSpPr>
            <a:xfrm>
              <a:off x="7670530" y="4717754"/>
              <a:ext cx="132911" cy="199379"/>
              <a:chOff x="2778349" y="5640986"/>
              <a:chExt cx="508847" cy="763610"/>
            </a:xfrm>
          </p:grpSpPr>
          <p:sp>
            <p:nvSpPr>
              <p:cNvPr id="719" name="Google Shape;719;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15"/>
            <p:cNvGrpSpPr/>
            <p:nvPr/>
          </p:nvGrpSpPr>
          <p:grpSpPr>
            <a:xfrm>
              <a:off x="1351780" y="220554"/>
              <a:ext cx="132911" cy="199379"/>
              <a:chOff x="2778349" y="5640986"/>
              <a:chExt cx="508847" cy="763610"/>
            </a:xfrm>
          </p:grpSpPr>
          <p:sp>
            <p:nvSpPr>
              <p:cNvPr id="722" name="Google Shape;722;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15"/>
            <p:cNvGrpSpPr/>
            <p:nvPr/>
          </p:nvGrpSpPr>
          <p:grpSpPr>
            <a:xfrm>
              <a:off x="1351780" y="4717754"/>
              <a:ext cx="132911" cy="199379"/>
              <a:chOff x="2778349" y="5640986"/>
              <a:chExt cx="508847" cy="763610"/>
            </a:xfrm>
          </p:grpSpPr>
          <p:sp>
            <p:nvSpPr>
              <p:cNvPr id="725" name="Google Shape;725;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
  <p:cSld name="CUSTOM_4">
    <p:spTree>
      <p:nvGrpSpPr>
        <p:cNvPr id="1" name="Shape 727"/>
        <p:cNvGrpSpPr/>
        <p:nvPr/>
      </p:nvGrpSpPr>
      <p:grpSpPr>
        <a:xfrm>
          <a:off x="0" y="0"/>
          <a:ext cx="0" cy="0"/>
          <a:chOff x="0" y="0"/>
          <a:chExt cx="0" cy="0"/>
        </a:xfrm>
      </p:grpSpPr>
      <p:pic>
        <p:nvPicPr>
          <p:cNvPr id="728" name="Google Shape;728;p16"/>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729" name="Google Shape;729;p16"/>
          <p:cNvSpPr txBox="1">
            <a:spLocks noGrp="1"/>
          </p:cNvSpPr>
          <p:nvPr>
            <p:ph type="title" hasCustomPrompt="1"/>
          </p:nvPr>
        </p:nvSpPr>
        <p:spPr>
          <a:xfrm>
            <a:off x="1127725" y="1037924"/>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0" name="Google Shape;730;p16"/>
          <p:cNvSpPr txBox="1">
            <a:spLocks noGrp="1"/>
          </p:cNvSpPr>
          <p:nvPr>
            <p:ph type="subTitle" idx="1"/>
          </p:nvPr>
        </p:nvSpPr>
        <p:spPr>
          <a:xfrm>
            <a:off x="1127725" y="1834684"/>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731" name="Google Shape;731;p16"/>
          <p:cNvSpPr txBox="1">
            <a:spLocks noGrp="1"/>
          </p:cNvSpPr>
          <p:nvPr>
            <p:ph type="title" idx="2" hasCustomPrompt="1"/>
          </p:nvPr>
        </p:nvSpPr>
        <p:spPr>
          <a:xfrm>
            <a:off x="4640050" y="1037924"/>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2" name="Google Shape;732;p16"/>
          <p:cNvSpPr txBox="1">
            <a:spLocks noGrp="1"/>
          </p:cNvSpPr>
          <p:nvPr>
            <p:ph type="subTitle" idx="3"/>
          </p:nvPr>
        </p:nvSpPr>
        <p:spPr>
          <a:xfrm>
            <a:off x="4640050" y="1834684"/>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733" name="Google Shape;733;p16"/>
          <p:cNvSpPr txBox="1">
            <a:spLocks noGrp="1"/>
          </p:cNvSpPr>
          <p:nvPr>
            <p:ph type="title" idx="4" hasCustomPrompt="1"/>
          </p:nvPr>
        </p:nvSpPr>
        <p:spPr>
          <a:xfrm>
            <a:off x="4640050" y="2856499"/>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4" name="Google Shape;734;p16"/>
          <p:cNvSpPr txBox="1">
            <a:spLocks noGrp="1"/>
          </p:cNvSpPr>
          <p:nvPr>
            <p:ph type="subTitle" idx="5"/>
          </p:nvPr>
        </p:nvSpPr>
        <p:spPr>
          <a:xfrm>
            <a:off x="4640050" y="3653259"/>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735" name="Google Shape;735;p16"/>
          <p:cNvSpPr txBox="1">
            <a:spLocks noGrp="1"/>
          </p:cNvSpPr>
          <p:nvPr>
            <p:ph type="title" idx="6" hasCustomPrompt="1"/>
          </p:nvPr>
        </p:nvSpPr>
        <p:spPr>
          <a:xfrm>
            <a:off x="1127725" y="2856499"/>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6" name="Google Shape;736;p16"/>
          <p:cNvSpPr txBox="1">
            <a:spLocks noGrp="1"/>
          </p:cNvSpPr>
          <p:nvPr>
            <p:ph type="subTitle" idx="7"/>
          </p:nvPr>
        </p:nvSpPr>
        <p:spPr>
          <a:xfrm>
            <a:off x="1127725" y="3653259"/>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grpSp>
        <p:nvGrpSpPr>
          <p:cNvPr id="737" name="Google Shape;737;p16"/>
          <p:cNvGrpSpPr/>
          <p:nvPr/>
        </p:nvGrpSpPr>
        <p:grpSpPr>
          <a:xfrm>
            <a:off x="-302639" y="-182242"/>
            <a:ext cx="9749277" cy="5507988"/>
            <a:chOff x="-302639" y="-182242"/>
            <a:chExt cx="9749277" cy="5507988"/>
          </a:xfrm>
        </p:grpSpPr>
        <p:grpSp>
          <p:nvGrpSpPr>
            <p:cNvPr id="738" name="Google Shape;738;p16"/>
            <p:cNvGrpSpPr/>
            <p:nvPr/>
          </p:nvGrpSpPr>
          <p:grpSpPr>
            <a:xfrm rot="10800000">
              <a:off x="-302639" y="4025433"/>
              <a:ext cx="1609627" cy="1300313"/>
              <a:chOff x="5582886" y="2817108"/>
              <a:chExt cx="1609627" cy="1300313"/>
            </a:xfrm>
          </p:grpSpPr>
          <p:sp>
            <p:nvSpPr>
              <p:cNvPr id="739" name="Google Shape;739;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16"/>
            <p:cNvGrpSpPr/>
            <p:nvPr/>
          </p:nvGrpSpPr>
          <p:grpSpPr>
            <a:xfrm>
              <a:off x="7837011" y="4025433"/>
              <a:ext cx="1609627" cy="1300313"/>
              <a:chOff x="5582886" y="2817108"/>
              <a:chExt cx="1609627" cy="1300313"/>
            </a:xfrm>
          </p:grpSpPr>
          <p:sp>
            <p:nvSpPr>
              <p:cNvPr id="758" name="Google Shape;758;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16"/>
            <p:cNvGrpSpPr/>
            <p:nvPr/>
          </p:nvGrpSpPr>
          <p:grpSpPr>
            <a:xfrm flipH="1">
              <a:off x="-302639" y="-182242"/>
              <a:ext cx="1609627" cy="1300313"/>
              <a:chOff x="5582886" y="2817108"/>
              <a:chExt cx="1609627" cy="1300313"/>
            </a:xfrm>
          </p:grpSpPr>
          <p:sp>
            <p:nvSpPr>
              <p:cNvPr id="777" name="Google Shape;777;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6"/>
            <p:cNvGrpSpPr/>
            <p:nvPr/>
          </p:nvGrpSpPr>
          <p:grpSpPr>
            <a:xfrm rot="10800000" flipH="1">
              <a:off x="7837011" y="-182242"/>
              <a:ext cx="1609627" cy="1300313"/>
              <a:chOff x="5582886" y="2817108"/>
              <a:chExt cx="1609627" cy="1300313"/>
            </a:xfrm>
          </p:grpSpPr>
          <p:sp>
            <p:nvSpPr>
              <p:cNvPr id="796" name="Google Shape;796;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 name="Google Shape;814;p16"/>
          <p:cNvGrpSpPr/>
          <p:nvPr/>
        </p:nvGrpSpPr>
        <p:grpSpPr>
          <a:xfrm>
            <a:off x="1077759" y="139720"/>
            <a:ext cx="6988486" cy="4864054"/>
            <a:chOff x="1077759" y="139720"/>
            <a:chExt cx="6988486" cy="4864054"/>
          </a:xfrm>
        </p:grpSpPr>
        <p:grpSp>
          <p:nvGrpSpPr>
            <p:cNvPr id="815" name="Google Shape;815;p16"/>
            <p:cNvGrpSpPr/>
            <p:nvPr/>
          </p:nvGrpSpPr>
          <p:grpSpPr>
            <a:xfrm>
              <a:off x="1077759" y="139720"/>
              <a:ext cx="132911" cy="199379"/>
              <a:chOff x="2778349" y="5640986"/>
              <a:chExt cx="508847" cy="763610"/>
            </a:xfrm>
          </p:grpSpPr>
          <p:sp>
            <p:nvSpPr>
              <p:cNvPr id="816" name="Google Shape;816;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16"/>
            <p:cNvGrpSpPr/>
            <p:nvPr/>
          </p:nvGrpSpPr>
          <p:grpSpPr>
            <a:xfrm>
              <a:off x="1077759" y="4804395"/>
              <a:ext cx="132911" cy="199379"/>
              <a:chOff x="2778349" y="5640986"/>
              <a:chExt cx="508847" cy="763610"/>
            </a:xfrm>
          </p:grpSpPr>
          <p:sp>
            <p:nvSpPr>
              <p:cNvPr id="819" name="Google Shape;819;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6"/>
            <p:cNvGrpSpPr/>
            <p:nvPr/>
          </p:nvGrpSpPr>
          <p:grpSpPr>
            <a:xfrm>
              <a:off x="7933334" y="139720"/>
              <a:ext cx="132911" cy="199379"/>
              <a:chOff x="2778349" y="5640986"/>
              <a:chExt cx="508847" cy="763610"/>
            </a:xfrm>
          </p:grpSpPr>
          <p:sp>
            <p:nvSpPr>
              <p:cNvPr id="822" name="Google Shape;822;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16"/>
            <p:cNvGrpSpPr/>
            <p:nvPr/>
          </p:nvGrpSpPr>
          <p:grpSpPr>
            <a:xfrm>
              <a:off x="7933334" y="4804395"/>
              <a:ext cx="132911" cy="199379"/>
              <a:chOff x="2778349" y="5640986"/>
              <a:chExt cx="508847" cy="763610"/>
            </a:xfrm>
          </p:grpSpPr>
          <p:sp>
            <p:nvSpPr>
              <p:cNvPr id="825" name="Google Shape;825;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827"/>
        <p:cNvGrpSpPr/>
        <p:nvPr/>
      </p:nvGrpSpPr>
      <p:grpSpPr>
        <a:xfrm>
          <a:off x="0" y="0"/>
          <a:ext cx="0" cy="0"/>
          <a:chOff x="0" y="0"/>
          <a:chExt cx="0" cy="0"/>
        </a:xfrm>
      </p:grpSpPr>
      <p:pic>
        <p:nvPicPr>
          <p:cNvPr id="828" name="Google Shape;828;p17"/>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829" name="Google Shape;829;p17"/>
          <p:cNvSpPr txBox="1">
            <a:spLocks noGrp="1"/>
          </p:cNvSpPr>
          <p:nvPr>
            <p:ph type="title"/>
          </p:nvPr>
        </p:nvSpPr>
        <p:spPr>
          <a:xfrm>
            <a:off x="720005" y="15527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0" name="Google Shape;830;p17"/>
          <p:cNvSpPr txBox="1">
            <a:spLocks noGrp="1"/>
          </p:cNvSpPr>
          <p:nvPr>
            <p:ph type="title" idx="2"/>
          </p:nvPr>
        </p:nvSpPr>
        <p:spPr>
          <a:xfrm>
            <a:off x="3145338" y="15527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1" name="Google Shape;831;p17"/>
          <p:cNvSpPr txBox="1">
            <a:spLocks noGrp="1"/>
          </p:cNvSpPr>
          <p:nvPr>
            <p:ph type="subTitle" idx="1"/>
          </p:nvPr>
        </p:nvSpPr>
        <p:spPr>
          <a:xfrm>
            <a:off x="720000" y="19317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2" name="Google Shape;832;p17"/>
          <p:cNvSpPr txBox="1">
            <a:spLocks noGrp="1"/>
          </p:cNvSpPr>
          <p:nvPr>
            <p:ph type="subTitle" idx="3"/>
          </p:nvPr>
        </p:nvSpPr>
        <p:spPr>
          <a:xfrm>
            <a:off x="3145330" y="19317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3" name="Google Shape;833;p17"/>
          <p:cNvSpPr txBox="1">
            <a:spLocks noGrp="1"/>
          </p:cNvSpPr>
          <p:nvPr>
            <p:ph type="title" idx="4"/>
          </p:nvPr>
        </p:nvSpPr>
        <p:spPr>
          <a:xfrm>
            <a:off x="720005" y="30772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4" name="Google Shape;834;p17"/>
          <p:cNvSpPr txBox="1">
            <a:spLocks noGrp="1"/>
          </p:cNvSpPr>
          <p:nvPr>
            <p:ph type="title" idx="5"/>
          </p:nvPr>
        </p:nvSpPr>
        <p:spPr>
          <a:xfrm>
            <a:off x="3145338" y="30772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5" name="Google Shape;835;p17"/>
          <p:cNvSpPr txBox="1">
            <a:spLocks noGrp="1"/>
          </p:cNvSpPr>
          <p:nvPr>
            <p:ph type="subTitle" idx="6"/>
          </p:nvPr>
        </p:nvSpPr>
        <p:spPr>
          <a:xfrm>
            <a:off x="720000" y="34562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6" name="Google Shape;836;p17"/>
          <p:cNvSpPr txBox="1">
            <a:spLocks noGrp="1"/>
          </p:cNvSpPr>
          <p:nvPr>
            <p:ph type="subTitle" idx="7"/>
          </p:nvPr>
        </p:nvSpPr>
        <p:spPr>
          <a:xfrm>
            <a:off x="3145330" y="34562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7" name="Google Shape;837;p17"/>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8" name="Google Shape;838;p17"/>
          <p:cNvSpPr>
            <a:spLocks noGrp="1"/>
          </p:cNvSpPr>
          <p:nvPr>
            <p:ph type="pic" idx="9"/>
          </p:nvPr>
        </p:nvSpPr>
        <p:spPr>
          <a:xfrm>
            <a:off x="5643175" y="1175250"/>
            <a:ext cx="2685900" cy="3286200"/>
          </a:xfrm>
          <a:prstGeom prst="rect">
            <a:avLst/>
          </a:prstGeom>
          <a:noFill/>
          <a:ln w="9525" cap="flat" cmpd="sng">
            <a:solidFill>
              <a:schemeClr val="dk2"/>
            </a:solidFill>
            <a:prstDash val="solid"/>
            <a:round/>
            <a:headEnd type="none" w="sm" len="sm"/>
            <a:tailEnd type="none" w="sm" len="sm"/>
          </a:ln>
        </p:spPr>
      </p:sp>
      <p:grpSp>
        <p:nvGrpSpPr>
          <p:cNvPr id="839" name="Google Shape;839;p17"/>
          <p:cNvGrpSpPr/>
          <p:nvPr/>
        </p:nvGrpSpPr>
        <p:grpSpPr>
          <a:xfrm>
            <a:off x="1609652" y="1563681"/>
            <a:ext cx="7250153" cy="3422638"/>
            <a:chOff x="1609652" y="1563681"/>
            <a:chExt cx="7250153" cy="3422638"/>
          </a:xfrm>
        </p:grpSpPr>
        <p:grpSp>
          <p:nvGrpSpPr>
            <p:cNvPr id="840" name="Google Shape;840;p17"/>
            <p:cNvGrpSpPr/>
            <p:nvPr/>
          </p:nvGrpSpPr>
          <p:grpSpPr>
            <a:xfrm>
              <a:off x="1609652" y="4710656"/>
              <a:ext cx="183745" cy="275663"/>
              <a:chOff x="2778349" y="5640986"/>
              <a:chExt cx="508847" cy="763610"/>
            </a:xfrm>
          </p:grpSpPr>
          <p:sp>
            <p:nvSpPr>
              <p:cNvPr id="841" name="Google Shape;841;p17"/>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7"/>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17"/>
            <p:cNvGrpSpPr/>
            <p:nvPr/>
          </p:nvGrpSpPr>
          <p:grpSpPr>
            <a:xfrm>
              <a:off x="8676061" y="1563681"/>
              <a:ext cx="183745" cy="275663"/>
              <a:chOff x="2778349" y="5640986"/>
              <a:chExt cx="508847" cy="763610"/>
            </a:xfrm>
          </p:grpSpPr>
          <p:sp>
            <p:nvSpPr>
              <p:cNvPr id="844" name="Google Shape;844;p17"/>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7"/>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 name="Google Shape;846;p17"/>
          <p:cNvGrpSpPr/>
          <p:nvPr/>
        </p:nvGrpSpPr>
        <p:grpSpPr>
          <a:xfrm>
            <a:off x="11" y="-1"/>
            <a:ext cx="9062933" cy="5143508"/>
            <a:chOff x="11" y="-1"/>
            <a:chExt cx="9062933" cy="5143508"/>
          </a:xfrm>
        </p:grpSpPr>
        <p:grpSp>
          <p:nvGrpSpPr>
            <p:cNvPr id="847" name="Google Shape;847;p17"/>
            <p:cNvGrpSpPr/>
            <p:nvPr/>
          </p:nvGrpSpPr>
          <p:grpSpPr>
            <a:xfrm rot="5400000">
              <a:off x="509809" y="4043678"/>
              <a:ext cx="590031" cy="1609627"/>
              <a:chOff x="6157984" y="3326003"/>
              <a:chExt cx="590031" cy="1609627"/>
            </a:xfrm>
          </p:grpSpPr>
          <p:sp>
            <p:nvSpPr>
              <p:cNvPr id="848" name="Google Shape;848;p17"/>
              <p:cNvSpPr/>
              <p:nvPr/>
            </p:nvSpPr>
            <p:spPr>
              <a:xfrm>
                <a:off x="6466394" y="4340965"/>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7"/>
              <p:cNvSpPr/>
              <p:nvPr/>
            </p:nvSpPr>
            <p:spPr>
              <a:xfrm>
                <a:off x="6555218" y="3758470"/>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7"/>
              <p:cNvSpPr/>
              <p:nvPr/>
            </p:nvSpPr>
            <p:spPr>
              <a:xfrm>
                <a:off x="6466394" y="4565081"/>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7"/>
              <p:cNvSpPr/>
              <p:nvPr/>
            </p:nvSpPr>
            <p:spPr>
              <a:xfrm>
                <a:off x="6416315" y="4707691"/>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7"/>
              <p:cNvSpPr/>
              <p:nvPr/>
            </p:nvSpPr>
            <p:spPr>
              <a:xfrm>
                <a:off x="6157984" y="3434403"/>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7"/>
              <p:cNvSpPr/>
              <p:nvPr/>
            </p:nvSpPr>
            <p:spPr>
              <a:xfrm>
                <a:off x="6639508" y="3920555"/>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7"/>
              <p:cNvSpPr/>
              <p:nvPr/>
            </p:nvSpPr>
            <p:spPr>
              <a:xfrm>
                <a:off x="6597879" y="3326003"/>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17"/>
            <p:cNvGrpSpPr/>
            <p:nvPr/>
          </p:nvGrpSpPr>
          <p:grpSpPr>
            <a:xfrm rot="10800000">
              <a:off x="8472914" y="-1"/>
              <a:ext cx="590031" cy="1609627"/>
              <a:chOff x="6157984" y="3326003"/>
              <a:chExt cx="590031" cy="1609627"/>
            </a:xfrm>
          </p:grpSpPr>
          <p:sp>
            <p:nvSpPr>
              <p:cNvPr id="856" name="Google Shape;856;p17"/>
              <p:cNvSpPr/>
              <p:nvPr/>
            </p:nvSpPr>
            <p:spPr>
              <a:xfrm>
                <a:off x="6466394" y="4340965"/>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7"/>
              <p:cNvSpPr/>
              <p:nvPr/>
            </p:nvSpPr>
            <p:spPr>
              <a:xfrm>
                <a:off x="6555218" y="3758470"/>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7"/>
              <p:cNvSpPr/>
              <p:nvPr/>
            </p:nvSpPr>
            <p:spPr>
              <a:xfrm>
                <a:off x="6466394" y="4565081"/>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7"/>
              <p:cNvSpPr/>
              <p:nvPr/>
            </p:nvSpPr>
            <p:spPr>
              <a:xfrm>
                <a:off x="6416315" y="4707691"/>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7"/>
              <p:cNvSpPr/>
              <p:nvPr/>
            </p:nvSpPr>
            <p:spPr>
              <a:xfrm>
                <a:off x="6157984" y="3434403"/>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7"/>
              <p:cNvSpPr/>
              <p:nvPr/>
            </p:nvSpPr>
            <p:spPr>
              <a:xfrm>
                <a:off x="6639508" y="3920555"/>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7"/>
              <p:cNvSpPr/>
              <p:nvPr/>
            </p:nvSpPr>
            <p:spPr>
              <a:xfrm>
                <a:off x="6597879" y="3326003"/>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863"/>
        <p:cNvGrpSpPr/>
        <p:nvPr/>
      </p:nvGrpSpPr>
      <p:grpSpPr>
        <a:xfrm>
          <a:off x="0" y="0"/>
          <a:ext cx="0" cy="0"/>
          <a:chOff x="0" y="0"/>
          <a:chExt cx="0" cy="0"/>
        </a:xfrm>
      </p:grpSpPr>
      <p:pic>
        <p:nvPicPr>
          <p:cNvPr id="864" name="Google Shape;864;p18"/>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865" name="Google Shape;865;p18"/>
          <p:cNvSpPr>
            <a:spLocks noGrp="1"/>
          </p:cNvSpPr>
          <p:nvPr>
            <p:ph type="pic" idx="2"/>
          </p:nvPr>
        </p:nvSpPr>
        <p:spPr>
          <a:xfrm>
            <a:off x="4572000" y="950350"/>
            <a:ext cx="3851400" cy="3417000"/>
          </a:xfrm>
          <a:prstGeom prst="rect">
            <a:avLst/>
          </a:prstGeom>
          <a:noFill/>
          <a:ln w="9525" cap="flat" cmpd="sng">
            <a:solidFill>
              <a:schemeClr val="dk2"/>
            </a:solidFill>
            <a:prstDash val="solid"/>
            <a:round/>
            <a:headEnd type="none" w="sm" len="sm"/>
            <a:tailEnd type="none" w="sm" len="sm"/>
          </a:ln>
        </p:spPr>
      </p:sp>
      <p:sp>
        <p:nvSpPr>
          <p:cNvPr id="866" name="Google Shape;866;p18"/>
          <p:cNvSpPr txBox="1">
            <a:spLocks noGrp="1"/>
          </p:cNvSpPr>
          <p:nvPr>
            <p:ph type="ctrTitle"/>
          </p:nvPr>
        </p:nvSpPr>
        <p:spPr>
          <a:xfrm>
            <a:off x="713350" y="652525"/>
            <a:ext cx="3858600" cy="1280100"/>
          </a:xfrm>
          <a:prstGeom prst="rect">
            <a:avLst/>
          </a:prstGeom>
        </p:spPr>
        <p:txBody>
          <a:bodyPr spcFirstLastPara="1" wrap="square" lIns="91425" tIns="91425" rIns="91425" bIns="91425" anchor="ctr" anchorCtr="0">
            <a:noAutofit/>
          </a:bodyPr>
          <a:lstStyle>
            <a:lvl1pPr lvl="0" rtl="0">
              <a:spcBef>
                <a:spcPts val="0"/>
              </a:spcBef>
              <a:spcAft>
                <a:spcPts val="0"/>
              </a:spcAft>
              <a:buSzPts val="8500"/>
              <a:buNone/>
              <a:defRPr sz="60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867" name="Google Shape;867;p18"/>
          <p:cNvSpPr txBox="1">
            <a:spLocks noGrp="1"/>
          </p:cNvSpPr>
          <p:nvPr>
            <p:ph type="subTitle" idx="1"/>
          </p:nvPr>
        </p:nvSpPr>
        <p:spPr>
          <a:xfrm>
            <a:off x="713350" y="1780616"/>
            <a:ext cx="3858600" cy="39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2000" b="1">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68" name="Google Shape;868;p18"/>
          <p:cNvSpPr txBox="1">
            <a:spLocks noGrp="1"/>
          </p:cNvSpPr>
          <p:nvPr>
            <p:ph type="subTitle" idx="3"/>
          </p:nvPr>
        </p:nvSpPr>
        <p:spPr>
          <a:xfrm>
            <a:off x="713350" y="2272942"/>
            <a:ext cx="3858600" cy="744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69" name="Google Shape;869;p18"/>
          <p:cNvSpPr txBox="1">
            <a:spLocks noGrp="1"/>
          </p:cNvSpPr>
          <p:nvPr>
            <p:ph type="subTitle" idx="4"/>
          </p:nvPr>
        </p:nvSpPr>
        <p:spPr>
          <a:xfrm>
            <a:off x="713350" y="4179400"/>
            <a:ext cx="3858600" cy="38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000" b="1"/>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870" name="Google Shape;870;p18"/>
          <p:cNvSpPr txBox="1"/>
          <p:nvPr/>
        </p:nvSpPr>
        <p:spPr>
          <a:xfrm>
            <a:off x="713350" y="3612725"/>
            <a:ext cx="3576600" cy="5541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000">
                <a:solidFill>
                  <a:schemeClr val="dk1"/>
                </a:solidFill>
                <a:latin typeface="Saira"/>
                <a:ea typeface="Saira"/>
                <a:cs typeface="Saira"/>
                <a:sym typeface="Saira"/>
              </a:rPr>
              <a:t>CREDITS: This presentation template was created by </a:t>
            </a:r>
            <a:r>
              <a:rPr lang="en" sz="1000" b="1" u="sng">
                <a:solidFill>
                  <a:schemeClr val="dk1"/>
                </a:solidFill>
                <a:latin typeface="Saira"/>
                <a:ea typeface="Saira"/>
                <a:cs typeface="Saira"/>
                <a:sym typeface="Sair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dk1"/>
                </a:solidFill>
                <a:latin typeface="Saira"/>
                <a:ea typeface="Saira"/>
                <a:cs typeface="Saira"/>
                <a:sym typeface="Saira"/>
              </a:rPr>
              <a:t>, and includes icons by </a:t>
            </a:r>
            <a:r>
              <a:rPr lang="en" sz="1000" b="1" u="sng">
                <a:solidFill>
                  <a:schemeClr val="dk1"/>
                </a:solidFill>
                <a:latin typeface="Saira"/>
                <a:ea typeface="Saira"/>
                <a:cs typeface="Saira"/>
                <a:sym typeface="Saira"/>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a:solidFill>
                  <a:schemeClr val="dk1"/>
                </a:solidFill>
                <a:latin typeface="Saira"/>
                <a:ea typeface="Saira"/>
                <a:cs typeface="Saira"/>
                <a:sym typeface="Saira"/>
              </a:rPr>
              <a:t>, and infographics &amp; images by </a:t>
            </a:r>
            <a:r>
              <a:rPr lang="en" sz="1000" b="1" u="sng">
                <a:solidFill>
                  <a:schemeClr val="dk1"/>
                </a:solidFill>
                <a:latin typeface="Saira"/>
                <a:ea typeface="Saira"/>
                <a:cs typeface="Saira"/>
                <a:sym typeface="Saira"/>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000" b="1" u="sng">
              <a:solidFill>
                <a:schemeClr val="dk1"/>
              </a:solidFill>
              <a:latin typeface="Saira"/>
              <a:ea typeface="Saira"/>
              <a:cs typeface="Saira"/>
              <a:sym typeface="Sair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871"/>
        <p:cNvGrpSpPr/>
        <p:nvPr/>
      </p:nvGrpSpPr>
      <p:grpSpPr>
        <a:xfrm>
          <a:off x="0" y="0"/>
          <a:ext cx="0" cy="0"/>
          <a:chOff x="0" y="0"/>
          <a:chExt cx="0" cy="0"/>
        </a:xfrm>
      </p:grpSpPr>
      <p:pic>
        <p:nvPicPr>
          <p:cNvPr id="872" name="Google Shape;872;p19"/>
          <p:cNvPicPr preferRelativeResize="0"/>
          <p:nvPr/>
        </p:nvPicPr>
        <p:blipFill rotWithShape="1">
          <a:blip r:embed="rId2">
            <a:alphaModFix/>
          </a:blip>
          <a:srcRect t="159"/>
          <a:stretch/>
        </p:blipFill>
        <p:spPr>
          <a:xfrm>
            <a:off x="0" y="0"/>
            <a:ext cx="9144003" cy="5143499"/>
          </a:xfrm>
          <a:prstGeom prst="rect">
            <a:avLst/>
          </a:prstGeom>
          <a:noFill/>
          <a:ln>
            <a:noFill/>
          </a:ln>
        </p:spPr>
      </p:pic>
      <p:grpSp>
        <p:nvGrpSpPr>
          <p:cNvPr id="873" name="Google Shape;873;p19"/>
          <p:cNvGrpSpPr/>
          <p:nvPr/>
        </p:nvGrpSpPr>
        <p:grpSpPr>
          <a:xfrm>
            <a:off x="11" y="11"/>
            <a:ext cx="9143977" cy="5153968"/>
            <a:chOff x="11" y="11"/>
            <a:chExt cx="9143977" cy="5153968"/>
          </a:xfrm>
        </p:grpSpPr>
        <p:sp>
          <p:nvSpPr>
            <p:cNvPr id="874" name="Google Shape;874;p19"/>
            <p:cNvSpPr/>
            <p:nvPr/>
          </p:nvSpPr>
          <p:spPr>
            <a:xfrm rot="-5400000">
              <a:off x="8580392" y="-278251"/>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9"/>
            <p:cNvSpPr/>
            <p:nvPr/>
          </p:nvSpPr>
          <p:spPr>
            <a:xfrm rot="-5400000">
              <a:off x="8518773" y="-27773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9"/>
            <p:cNvSpPr/>
            <p:nvPr/>
          </p:nvSpPr>
          <p:spPr>
            <a:xfrm rot="-5400000">
              <a:off x="8491416" y="-100448"/>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9"/>
            <p:cNvSpPr/>
            <p:nvPr/>
          </p:nvSpPr>
          <p:spPr>
            <a:xfrm rot="-5400000">
              <a:off x="8983644" y="2991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9"/>
            <p:cNvSpPr/>
            <p:nvPr/>
          </p:nvSpPr>
          <p:spPr>
            <a:xfrm rot="-5400000">
              <a:off x="8769265" y="-219931"/>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9"/>
            <p:cNvSpPr/>
            <p:nvPr/>
          </p:nvSpPr>
          <p:spPr>
            <a:xfrm rot="-5400000">
              <a:off x="8501617" y="-445851"/>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9"/>
            <p:cNvSpPr/>
            <p:nvPr/>
          </p:nvSpPr>
          <p:spPr>
            <a:xfrm rot="-5400000">
              <a:off x="8931351" y="2931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9"/>
            <p:cNvSpPr/>
            <p:nvPr/>
          </p:nvSpPr>
          <p:spPr>
            <a:xfrm rot="-5400000">
              <a:off x="8672974" y="1810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9"/>
            <p:cNvSpPr/>
            <p:nvPr/>
          </p:nvSpPr>
          <p:spPr>
            <a:xfrm rot="-5400000">
              <a:off x="8591881" y="1500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9"/>
            <p:cNvSpPr/>
            <p:nvPr/>
          </p:nvSpPr>
          <p:spPr>
            <a:xfrm rot="-5400000">
              <a:off x="8283118" y="-6134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9"/>
            <p:cNvSpPr/>
            <p:nvPr/>
          </p:nvSpPr>
          <p:spPr>
            <a:xfrm rot="-5400000">
              <a:off x="8441492" y="-10039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9"/>
            <p:cNvSpPr/>
            <p:nvPr/>
          </p:nvSpPr>
          <p:spPr>
            <a:xfrm rot="-5400000">
              <a:off x="8580392" y="4173574"/>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9"/>
            <p:cNvSpPr/>
            <p:nvPr/>
          </p:nvSpPr>
          <p:spPr>
            <a:xfrm rot="-5400000">
              <a:off x="8518773" y="4174090"/>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9"/>
            <p:cNvSpPr/>
            <p:nvPr/>
          </p:nvSpPr>
          <p:spPr>
            <a:xfrm rot="-5400000">
              <a:off x="8491416" y="4351377"/>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9"/>
            <p:cNvSpPr/>
            <p:nvPr/>
          </p:nvSpPr>
          <p:spPr>
            <a:xfrm rot="-5400000">
              <a:off x="8983644" y="4750975"/>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9"/>
            <p:cNvSpPr/>
            <p:nvPr/>
          </p:nvSpPr>
          <p:spPr>
            <a:xfrm rot="-5400000">
              <a:off x="8769265" y="4231894"/>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9"/>
            <p:cNvSpPr/>
            <p:nvPr/>
          </p:nvSpPr>
          <p:spPr>
            <a:xfrm rot="-5400000">
              <a:off x="8501617" y="4005974"/>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9"/>
            <p:cNvSpPr/>
            <p:nvPr/>
          </p:nvSpPr>
          <p:spPr>
            <a:xfrm rot="-5400000">
              <a:off x="8931351" y="47449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9"/>
            <p:cNvSpPr/>
            <p:nvPr/>
          </p:nvSpPr>
          <p:spPr>
            <a:xfrm rot="-5400000">
              <a:off x="8672974" y="463289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9"/>
            <p:cNvSpPr/>
            <p:nvPr/>
          </p:nvSpPr>
          <p:spPr>
            <a:xfrm rot="-5400000">
              <a:off x="8591881" y="4601876"/>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9"/>
            <p:cNvSpPr/>
            <p:nvPr/>
          </p:nvSpPr>
          <p:spPr>
            <a:xfrm rot="-5400000">
              <a:off x="8283118" y="383837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9"/>
            <p:cNvSpPr/>
            <p:nvPr/>
          </p:nvSpPr>
          <p:spPr>
            <a:xfrm rot="-5400000">
              <a:off x="8441492" y="4351430"/>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9"/>
            <p:cNvSpPr/>
            <p:nvPr/>
          </p:nvSpPr>
          <p:spPr>
            <a:xfrm rot="5400000" flipH="1">
              <a:off x="451494" y="-278251"/>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9"/>
            <p:cNvSpPr/>
            <p:nvPr/>
          </p:nvSpPr>
          <p:spPr>
            <a:xfrm rot="5400000" flipH="1">
              <a:off x="528775" y="-27773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9"/>
            <p:cNvSpPr/>
            <p:nvPr/>
          </p:nvSpPr>
          <p:spPr>
            <a:xfrm rot="5400000" flipH="1">
              <a:off x="540367" y="-100448"/>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9"/>
            <p:cNvSpPr/>
            <p:nvPr/>
          </p:nvSpPr>
          <p:spPr>
            <a:xfrm rot="5400000" flipH="1">
              <a:off x="67614" y="2991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9"/>
            <p:cNvSpPr/>
            <p:nvPr/>
          </p:nvSpPr>
          <p:spPr>
            <a:xfrm rot="5400000" flipH="1">
              <a:off x="219960" y="-219931"/>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9"/>
            <p:cNvSpPr/>
            <p:nvPr/>
          </p:nvSpPr>
          <p:spPr>
            <a:xfrm rot="5400000" flipH="1">
              <a:off x="534803" y="-445851"/>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9"/>
            <p:cNvSpPr/>
            <p:nvPr/>
          </p:nvSpPr>
          <p:spPr>
            <a:xfrm rot="5400000" flipH="1">
              <a:off x="146802" y="2931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9"/>
            <p:cNvSpPr/>
            <p:nvPr/>
          </p:nvSpPr>
          <p:spPr>
            <a:xfrm rot="5400000" flipH="1">
              <a:off x="358911" y="1810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9"/>
            <p:cNvSpPr/>
            <p:nvPr/>
          </p:nvSpPr>
          <p:spPr>
            <a:xfrm rot="5400000" flipH="1">
              <a:off x="439902" y="1500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9"/>
            <p:cNvSpPr/>
            <p:nvPr/>
          </p:nvSpPr>
          <p:spPr>
            <a:xfrm rot="5400000" flipH="1">
              <a:off x="748768" y="-6134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9"/>
            <p:cNvSpPr/>
            <p:nvPr/>
          </p:nvSpPr>
          <p:spPr>
            <a:xfrm rot="5400000" flipH="1">
              <a:off x="590393" y="-10039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9"/>
            <p:cNvSpPr/>
            <p:nvPr/>
          </p:nvSpPr>
          <p:spPr>
            <a:xfrm rot="5400000" flipH="1">
              <a:off x="451494" y="4173574"/>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9"/>
            <p:cNvSpPr/>
            <p:nvPr/>
          </p:nvSpPr>
          <p:spPr>
            <a:xfrm rot="5400000" flipH="1">
              <a:off x="528775" y="4174090"/>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9"/>
            <p:cNvSpPr/>
            <p:nvPr/>
          </p:nvSpPr>
          <p:spPr>
            <a:xfrm rot="5400000" flipH="1">
              <a:off x="540367" y="4351377"/>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9"/>
            <p:cNvSpPr/>
            <p:nvPr/>
          </p:nvSpPr>
          <p:spPr>
            <a:xfrm rot="5400000" flipH="1">
              <a:off x="67614" y="4750975"/>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9"/>
            <p:cNvSpPr/>
            <p:nvPr/>
          </p:nvSpPr>
          <p:spPr>
            <a:xfrm rot="5400000" flipH="1">
              <a:off x="219960" y="4231894"/>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9"/>
            <p:cNvSpPr/>
            <p:nvPr/>
          </p:nvSpPr>
          <p:spPr>
            <a:xfrm rot="5400000" flipH="1">
              <a:off x="534803" y="4005974"/>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9"/>
            <p:cNvSpPr/>
            <p:nvPr/>
          </p:nvSpPr>
          <p:spPr>
            <a:xfrm rot="5400000" flipH="1">
              <a:off x="146802" y="47449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9"/>
            <p:cNvSpPr/>
            <p:nvPr/>
          </p:nvSpPr>
          <p:spPr>
            <a:xfrm rot="5400000" flipH="1">
              <a:off x="358911" y="463289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9"/>
            <p:cNvSpPr/>
            <p:nvPr/>
          </p:nvSpPr>
          <p:spPr>
            <a:xfrm rot="5400000" flipH="1">
              <a:off x="439902" y="4601876"/>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9"/>
            <p:cNvSpPr/>
            <p:nvPr/>
          </p:nvSpPr>
          <p:spPr>
            <a:xfrm rot="5400000" flipH="1">
              <a:off x="748768" y="383837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9"/>
            <p:cNvSpPr/>
            <p:nvPr/>
          </p:nvSpPr>
          <p:spPr>
            <a:xfrm rot="5400000" flipH="1">
              <a:off x="590393" y="4351430"/>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19"/>
          <p:cNvGrpSpPr/>
          <p:nvPr/>
        </p:nvGrpSpPr>
        <p:grpSpPr>
          <a:xfrm>
            <a:off x="232454" y="311270"/>
            <a:ext cx="8679090" cy="4651204"/>
            <a:chOff x="232454" y="311270"/>
            <a:chExt cx="8679090" cy="4651204"/>
          </a:xfrm>
        </p:grpSpPr>
        <p:grpSp>
          <p:nvGrpSpPr>
            <p:cNvPr id="919" name="Google Shape;919;p19"/>
            <p:cNvGrpSpPr/>
            <p:nvPr/>
          </p:nvGrpSpPr>
          <p:grpSpPr>
            <a:xfrm>
              <a:off x="8778633" y="311270"/>
              <a:ext cx="132911" cy="199379"/>
              <a:chOff x="2778349" y="5640986"/>
              <a:chExt cx="508847" cy="763610"/>
            </a:xfrm>
          </p:grpSpPr>
          <p:sp>
            <p:nvSpPr>
              <p:cNvPr id="920" name="Google Shape;920;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19"/>
            <p:cNvGrpSpPr/>
            <p:nvPr/>
          </p:nvGrpSpPr>
          <p:grpSpPr>
            <a:xfrm>
              <a:off x="8778633" y="4763095"/>
              <a:ext cx="132911" cy="199379"/>
              <a:chOff x="2778349" y="5640986"/>
              <a:chExt cx="508847" cy="763610"/>
            </a:xfrm>
          </p:grpSpPr>
          <p:sp>
            <p:nvSpPr>
              <p:cNvPr id="923" name="Google Shape;923;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19"/>
            <p:cNvGrpSpPr/>
            <p:nvPr/>
          </p:nvGrpSpPr>
          <p:grpSpPr>
            <a:xfrm>
              <a:off x="232454" y="311270"/>
              <a:ext cx="132911" cy="199379"/>
              <a:chOff x="2778349" y="5640986"/>
              <a:chExt cx="508847" cy="763610"/>
            </a:xfrm>
          </p:grpSpPr>
          <p:sp>
            <p:nvSpPr>
              <p:cNvPr id="926" name="Google Shape;926;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19"/>
            <p:cNvGrpSpPr/>
            <p:nvPr/>
          </p:nvGrpSpPr>
          <p:grpSpPr>
            <a:xfrm>
              <a:off x="232454" y="4763095"/>
              <a:ext cx="132911" cy="199379"/>
              <a:chOff x="2778349" y="5640986"/>
              <a:chExt cx="508847" cy="763610"/>
            </a:xfrm>
          </p:grpSpPr>
          <p:sp>
            <p:nvSpPr>
              <p:cNvPr id="929" name="Google Shape;929;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931"/>
        <p:cNvGrpSpPr/>
        <p:nvPr/>
      </p:nvGrpSpPr>
      <p:grpSpPr>
        <a:xfrm>
          <a:off x="0" y="0"/>
          <a:ext cx="0" cy="0"/>
          <a:chOff x="0" y="0"/>
          <a:chExt cx="0" cy="0"/>
        </a:xfrm>
      </p:grpSpPr>
      <p:pic>
        <p:nvPicPr>
          <p:cNvPr id="932" name="Google Shape;932;p20"/>
          <p:cNvPicPr preferRelativeResize="0"/>
          <p:nvPr/>
        </p:nvPicPr>
        <p:blipFill rotWithShape="1">
          <a:blip r:embed="rId2">
            <a:alphaModFix/>
          </a:blip>
          <a:srcRect t="159"/>
          <a:stretch/>
        </p:blipFill>
        <p:spPr>
          <a:xfrm>
            <a:off x="0" y="0"/>
            <a:ext cx="9144003" cy="5143499"/>
          </a:xfrm>
          <a:prstGeom prst="rect">
            <a:avLst/>
          </a:prstGeom>
          <a:noFill/>
          <a:ln>
            <a:noFill/>
          </a:ln>
        </p:spPr>
      </p:pic>
      <p:grpSp>
        <p:nvGrpSpPr>
          <p:cNvPr id="933" name="Google Shape;933;p20"/>
          <p:cNvGrpSpPr/>
          <p:nvPr/>
        </p:nvGrpSpPr>
        <p:grpSpPr>
          <a:xfrm>
            <a:off x="-571364" y="-660171"/>
            <a:ext cx="10286732" cy="6463852"/>
            <a:chOff x="-571364" y="-660171"/>
            <a:chExt cx="10286732" cy="6463852"/>
          </a:xfrm>
        </p:grpSpPr>
        <p:grpSp>
          <p:nvGrpSpPr>
            <p:cNvPr id="934" name="Google Shape;934;p20"/>
            <p:cNvGrpSpPr/>
            <p:nvPr/>
          </p:nvGrpSpPr>
          <p:grpSpPr>
            <a:xfrm>
              <a:off x="-571364" y="4120904"/>
              <a:ext cx="10286732" cy="1682777"/>
              <a:chOff x="-1" y="3460729"/>
              <a:chExt cx="10286732" cy="1682777"/>
            </a:xfrm>
          </p:grpSpPr>
          <p:grpSp>
            <p:nvGrpSpPr>
              <p:cNvPr id="935" name="Google Shape;935;p20"/>
              <p:cNvGrpSpPr/>
              <p:nvPr/>
            </p:nvGrpSpPr>
            <p:grpSpPr>
              <a:xfrm>
                <a:off x="-1" y="3460729"/>
                <a:ext cx="5143232" cy="1682777"/>
                <a:chOff x="713356" y="2640614"/>
                <a:chExt cx="6188463" cy="2024758"/>
              </a:xfrm>
            </p:grpSpPr>
            <p:sp>
              <p:nvSpPr>
                <p:cNvPr id="936" name="Google Shape;936;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20"/>
              <p:cNvGrpSpPr/>
              <p:nvPr/>
            </p:nvGrpSpPr>
            <p:grpSpPr>
              <a:xfrm>
                <a:off x="5143499" y="3460729"/>
                <a:ext cx="5143232" cy="1682777"/>
                <a:chOff x="713356" y="2640614"/>
                <a:chExt cx="6188463" cy="2024758"/>
              </a:xfrm>
            </p:grpSpPr>
            <p:sp>
              <p:nvSpPr>
                <p:cNvPr id="999" name="Google Shape;999;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 name="Google Shape;1061;p20"/>
            <p:cNvGrpSpPr/>
            <p:nvPr/>
          </p:nvGrpSpPr>
          <p:grpSpPr>
            <a:xfrm rot="10800000" flipH="1">
              <a:off x="-571364" y="-660171"/>
              <a:ext cx="10286732" cy="1682777"/>
              <a:chOff x="-1" y="3460729"/>
              <a:chExt cx="10286732" cy="1682777"/>
            </a:xfrm>
          </p:grpSpPr>
          <p:grpSp>
            <p:nvGrpSpPr>
              <p:cNvPr id="1062" name="Google Shape;1062;p20"/>
              <p:cNvGrpSpPr/>
              <p:nvPr/>
            </p:nvGrpSpPr>
            <p:grpSpPr>
              <a:xfrm>
                <a:off x="-1" y="3460729"/>
                <a:ext cx="5143232" cy="1682777"/>
                <a:chOff x="713356" y="2640614"/>
                <a:chExt cx="6188463" cy="2024758"/>
              </a:xfrm>
            </p:grpSpPr>
            <p:sp>
              <p:nvSpPr>
                <p:cNvPr id="1063" name="Google Shape;1063;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0"/>
              <p:cNvGrpSpPr/>
              <p:nvPr/>
            </p:nvGrpSpPr>
            <p:grpSpPr>
              <a:xfrm>
                <a:off x="5143499" y="3460729"/>
                <a:ext cx="5143232" cy="1682777"/>
                <a:chOff x="713356" y="2640614"/>
                <a:chExt cx="6188463" cy="2024758"/>
              </a:xfrm>
            </p:grpSpPr>
            <p:sp>
              <p:nvSpPr>
                <p:cNvPr id="1126" name="Google Shape;1126;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88" name="Google Shape;1188;p20"/>
          <p:cNvGrpSpPr/>
          <p:nvPr/>
        </p:nvGrpSpPr>
        <p:grpSpPr>
          <a:xfrm>
            <a:off x="967271" y="614136"/>
            <a:ext cx="7097311" cy="4151288"/>
            <a:chOff x="967271" y="614136"/>
            <a:chExt cx="7097311" cy="4151288"/>
          </a:xfrm>
        </p:grpSpPr>
        <p:grpSp>
          <p:nvGrpSpPr>
            <p:cNvPr id="1189" name="Google Shape;1189;p20"/>
            <p:cNvGrpSpPr/>
            <p:nvPr/>
          </p:nvGrpSpPr>
          <p:grpSpPr>
            <a:xfrm>
              <a:off x="7931671" y="4566045"/>
              <a:ext cx="132911" cy="199379"/>
              <a:chOff x="2778349" y="5640986"/>
              <a:chExt cx="508847" cy="763610"/>
            </a:xfrm>
          </p:grpSpPr>
          <p:sp>
            <p:nvSpPr>
              <p:cNvPr id="1190" name="Google Shape;1190;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0"/>
            <p:cNvGrpSpPr/>
            <p:nvPr/>
          </p:nvGrpSpPr>
          <p:grpSpPr>
            <a:xfrm>
              <a:off x="5914820" y="4329995"/>
              <a:ext cx="171685" cy="257566"/>
              <a:chOff x="2778349" y="5640986"/>
              <a:chExt cx="508847" cy="763610"/>
            </a:xfrm>
          </p:grpSpPr>
          <p:sp>
            <p:nvSpPr>
              <p:cNvPr id="1193" name="Google Shape;1193;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20"/>
            <p:cNvGrpSpPr/>
            <p:nvPr/>
          </p:nvGrpSpPr>
          <p:grpSpPr>
            <a:xfrm>
              <a:off x="967271" y="4566045"/>
              <a:ext cx="132911" cy="199379"/>
              <a:chOff x="2778349" y="5640986"/>
              <a:chExt cx="508847" cy="763610"/>
            </a:xfrm>
          </p:grpSpPr>
          <p:sp>
            <p:nvSpPr>
              <p:cNvPr id="1196" name="Google Shape;1196;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20"/>
            <p:cNvGrpSpPr/>
            <p:nvPr/>
          </p:nvGrpSpPr>
          <p:grpSpPr>
            <a:xfrm>
              <a:off x="7931671" y="614136"/>
              <a:ext cx="132911" cy="199379"/>
              <a:chOff x="2778349" y="5640986"/>
              <a:chExt cx="508847" cy="763610"/>
            </a:xfrm>
          </p:grpSpPr>
          <p:sp>
            <p:nvSpPr>
              <p:cNvPr id="1199" name="Google Shape;1199;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20"/>
            <p:cNvGrpSpPr/>
            <p:nvPr/>
          </p:nvGrpSpPr>
          <p:grpSpPr>
            <a:xfrm>
              <a:off x="5914820" y="672410"/>
              <a:ext cx="171685" cy="257566"/>
              <a:chOff x="2778349" y="5640986"/>
              <a:chExt cx="508847" cy="763610"/>
            </a:xfrm>
          </p:grpSpPr>
          <p:sp>
            <p:nvSpPr>
              <p:cNvPr id="1202" name="Google Shape;1202;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20"/>
            <p:cNvGrpSpPr/>
            <p:nvPr/>
          </p:nvGrpSpPr>
          <p:grpSpPr>
            <a:xfrm>
              <a:off x="967271" y="614136"/>
              <a:ext cx="132911" cy="199379"/>
              <a:chOff x="2778349" y="5640986"/>
              <a:chExt cx="508847" cy="763610"/>
            </a:xfrm>
          </p:grpSpPr>
          <p:sp>
            <p:nvSpPr>
              <p:cNvPr id="1205" name="Google Shape;1205;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15" name="Google Shape;15;p3"/>
          <p:cNvSpPr txBox="1">
            <a:spLocks noGrp="1"/>
          </p:cNvSpPr>
          <p:nvPr>
            <p:ph type="title"/>
          </p:nvPr>
        </p:nvSpPr>
        <p:spPr>
          <a:xfrm>
            <a:off x="713350" y="2028875"/>
            <a:ext cx="4357500" cy="1654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713350" y="1136575"/>
            <a:ext cx="1223100" cy="1021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10000"/>
              <a:buNone/>
              <a:defRPr sz="60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17" name="Google Shape;17;p3"/>
          <p:cNvSpPr txBox="1">
            <a:spLocks noGrp="1"/>
          </p:cNvSpPr>
          <p:nvPr>
            <p:ph type="subTitle" idx="1"/>
          </p:nvPr>
        </p:nvSpPr>
        <p:spPr>
          <a:xfrm>
            <a:off x="713350" y="3683825"/>
            <a:ext cx="4357500" cy="482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grpSp>
        <p:nvGrpSpPr>
          <p:cNvPr id="18" name="Google Shape;18;p3"/>
          <p:cNvGrpSpPr/>
          <p:nvPr/>
        </p:nvGrpSpPr>
        <p:grpSpPr>
          <a:xfrm>
            <a:off x="967271" y="4475070"/>
            <a:ext cx="7097311" cy="435429"/>
            <a:chOff x="967271" y="4475070"/>
            <a:chExt cx="7097311" cy="435429"/>
          </a:xfrm>
        </p:grpSpPr>
        <p:grpSp>
          <p:nvGrpSpPr>
            <p:cNvPr id="19" name="Google Shape;19;p3"/>
            <p:cNvGrpSpPr/>
            <p:nvPr/>
          </p:nvGrpSpPr>
          <p:grpSpPr>
            <a:xfrm>
              <a:off x="7931671" y="4711120"/>
              <a:ext cx="132911" cy="199379"/>
              <a:chOff x="2778349" y="5640986"/>
              <a:chExt cx="508847" cy="763610"/>
            </a:xfrm>
          </p:grpSpPr>
          <p:sp>
            <p:nvSpPr>
              <p:cNvPr id="20" name="Google Shape;20;p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3"/>
            <p:cNvGrpSpPr/>
            <p:nvPr/>
          </p:nvGrpSpPr>
          <p:grpSpPr>
            <a:xfrm>
              <a:off x="5914820" y="4475070"/>
              <a:ext cx="171685" cy="257566"/>
              <a:chOff x="2778349" y="5640986"/>
              <a:chExt cx="508847" cy="763610"/>
            </a:xfrm>
          </p:grpSpPr>
          <p:sp>
            <p:nvSpPr>
              <p:cNvPr id="23" name="Google Shape;23;p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3"/>
            <p:cNvGrpSpPr/>
            <p:nvPr/>
          </p:nvGrpSpPr>
          <p:grpSpPr>
            <a:xfrm>
              <a:off x="967271" y="4711120"/>
              <a:ext cx="132911" cy="199379"/>
              <a:chOff x="2778349" y="5640986"/>
              <a:chExt cx="508847" cy="763610"/>
            </a:xfrm>
          </p:grpSpPr>
          <p:sp>
            <p:nvSpPr>
              <p:cNvPr id="26" name="Google Shape;26;p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 name="Google Shape;28;p3"/>
          <p:cNvGrpSpPr/>
          <p:nvPr/>
        </p:nvGrpSpPr>
        <p:grpSpPr>
          <a:xfrm>
            <a:off x="-571364" y="4265979"/>
            <a:ext cx="10286732" cy="1682777"/>
            <a:chOff x="-1" y="3460729"/>
            <a:chExt cx="10286732" cy="1682777"/>
          </a:xfrm>
        </p:grpSpPr>
        <p:grpSp>
          <p:nvGrpSpPr>
            <p:cNvPr id="29" name="Google Shape;29;p3"/>
            <p:cNvGrpSpPr/>
            <p:nvPr/>
          </p:nvGrpSpPr>
          <p:grpSpPr>
            <a:xfrm>
              <a:off x="-1" y="3460729"/>
              <a:ext cx="5143232" cy="1682777"/>
              <a:chOff x="713356" y="2640614"/>
              <a:chExt cx="6188463" cy="2024758"/>
            </a:xfrm>
          </p:grpSpPr>
          <p:sp>
            <p:nvSpPr>
              <p:cNvPr id="30" name="Google Shape;30;p3"/>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3"/>
            <p:cNvGrpSpPr/>
            <p:nvPr/>
          </p:nvGrpSpPr>
          <p:grpSpPr>
            <a:xfrm>
              <a:off x="5143499" y="3460729"/>
              <a:ext cx="5143232" cy="1682777"/>
              <a:chOff x="713356" y="2640614"/>
              <a:chExt cx="6188463" cy="2024758"/>
            </a:xfrm>
          </p:grpSpPr>
          <p:sp>
            <p:nvSpPr>
              <p:cNvPr id="93" name="Google Shape;93;p3"/>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 name="Google Shape;155;p3"/>
          <p:cNvSpPr>
            <a:spLocks noGrp="1"/>
          </p:cNvSpPr>
          <p:nvPr>
            <p:ph type="pic" idx="3"/>
          </p:nvPr>
        </p:nvSpPr>
        <p:spPr>
          <a:xfrm>
            <a:off x="5198650" y="1031600"/>
            <a:ext cx="3224700" cy="3080400"/>
          </a:xfrm>
          <a:prstGeom prst="rect">
            <a:avLst/>
          </a:prstGeom>
          <a:noFill/>
          <a:ln w="9525" cap="flat" cmpd="sng">
            <a:solidFill>
              <a:schemeClr val="dk2"/>
            </a:solidFill>
            <a:prstDash val="solid"/>
            <a:round/>
            <a:headEnd type="none" w="sm" len="sm"/>
            <a:tailEnd type="none" w="sm" len="sm"/>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11"/>
        <p:cNvGrpSpPr/>
        <p:nvPr/>
      </p:nvGrpSpPr>
      <p:grpSpPr>
        <a:xfrm>
          <a:off x="0" y="0"/>
          <a:ext cx="0" cy="0"/>
          <a:chOff x="0" y="0"/>
          <a:chExt cx="0" cy="0"/>
        </a:xfrm>
      </p:grpSpPr>
      <p:sp>
        <p:nvSpPr>
          <p:cNvPr id="1212" name="Google Shape;1212;p2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6"/>
        <p:cNvGrpSpPr/>
        <p:nvPr/>
      </p:nvGrpSpPr>
      <p:grpSpPr>
        <a:xfrm>
          <a:off x="0" y="0"/>
          <a:ext cx="0" cy="0"/>
          <a:chOff x="0" y="0"/>
          <a:chExt cx="0" cy="0"/>
        </a:xfrm>
      </p:grpSpPr>
      <p:pic>
        <p:nvPicPr>
          <p:cNvPr id="157" name="Google Shape;157;p4"/>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158" name="Google Shape;15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59" name="Google Shape;159;p4"/>
          <p:cNvSpPr txBox="1">
            <a:spLocks noGrp="1"/>
          </p:cNvSpPr>
          <p:nvPr>
            <p:ph type="body" idx="1"/>
          </p:nvPr>
        </p:nvSpPr>
        <p:spPr>
          <a:xfrm>
            <a:off x="720000" y="1203200"/>
            <a:ext cx="7704000" cy="3400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Char char="●"/>
              <a:defRPr sz="1200"/>
            </a:lvl1pPr>
            <a:lvl2pPr marL="914400" lvl="1" indent="-304800">
              <a:spcBef>
                <a:spcPts val="0"/>
              </a:spcBef>
              <a:spcAft>
                <a:spcPts val="0"/>
              </a:spcAft>
              <a:buClr>
                <a:srgbClr val="434343"/>
              </a:buClr>
              <a:buSzPts val="1200"/>
              <a:buFont typeface="Roboto Condensed Light"/>
              <a:buChar char="○"/>
              <a:defRPr/>
            </a:lvl2pPr>
            <a:lvl3pPr marL="1371600" lvl="2" indent="-304800">
              <a:spcBef>
                <a:spcPts val="0"/>
              </a:spcBef>
              <a:spcAft>
                <a:spcPts val="0"/>
              </a:spcAft>
              <a:buClr>
                <a:srgbClr val="434343"/>
              </a:buClr>
              <a:buSzPts val="1200"/>
              <a:buFont typeface="Roboto Condensed Light"/>
              <a:buChar char="■"/>
              <a:defRPr/>
            </a:lvl3pPr>
            <a:lvl4pPr marL="1828800" lvl="3" indent="-304800">
              <a:spcBef>
                <a:spcPts val="0"/>
              </a:spcBef>
              <a:spcAft>
                <a:spcPts val="0"/>
              </a:spcAft>
              <a:buClr>
                <a:srgbClr val="434343"/>
              </a:buClr>
              <a:buSzPts val="1200"/>
              <a:buFont typeface="Roboto Condensed Light"/>
              <a:buChar char="●"/>
              <a:defRPr/>
            </a:lvl4pPr>
            <a:lvl5pPr marL="2286000" lvl="4" indent="-304800">
              <a:spcBef>
                <a:spcPts val="0"/>
              </a:spcBef>
              <a:spcAft>
                <a:spcPts val="0"/>
              </a:spcAft>
              <a:buClr>
                <a:srgbClr val="434343"/>
              </a:buClr>
              <a:buSzPts val="1200"/>
              <a:buFont typeface="Roboto Condensed Light"/>
              <a:buChar char="○"/>
              <a:defRPr/>
            </a:lvl5pPr>
            <a:lvl6pPr marL="2743200" lvl="5" indent="-304800">
              <a:spcBef>
                <a:spcPts val="0"/>
              </a:spcBef>
              <a:spcAft>
                <a:spcPts val="0"/>
              </a:spcAft>
              <a:buClr>
                <a:srgbClr val="434343"/>
              </a:buClr>
              <a:buSzPts val="1200"/>
              <a:buFont typeface="Roboto Condensed Light"/>
              <a:buChar char="■"/>
              <a:defRPr/>
            </a:lvl6pPr>
            <a:lvl7pPr marL="3200400" lvl="6" indent="-304800">
              <a:spcBef>
                <a:spcPts val="0"/>
              </a:spcBef>
              <a:spcAft>
                <a:spcPts val="0"/>
              </a:spcAft>
              <a:buClr>
                <a:srgbClr val="434343"/>
              </a:buClr>
              <a:buSzPts val="1200"/>
              <a:buFont typeface="Roboto Condensed Light"/>
              <a:buChar char="●"/>
              <a:defRPr/>
            </a:lvl7pPr>
            <a:lvl8pPr marL="3657600" lvl="7" indent="-304800">
              <a:spcBef>
                <a:spcPts val="0"/>
              </a:spcBef>
              <a:spcAft>
                <a:spcPts val="0"/>
              </a:spcAft>
              <a:buClr>
                <a:srgbClr val="434343"/>
              </a:buClr>
              <a:buSzPts val="1200"/>
              <a:buFont typeface="Roboto Condensed Light"/>
              <a:buChar char="○"/>
              <a:defRPr/>
            </a:lvl8pPr>
            <a:lvl9pPr marL="4114800" lvl="8" indent="-304800">
              <a:spcBef>
                <a:spcPts val="0"/>
              </a:spcBef>
              <a:spcAft>
                <a:spcPts val="0"/>
              </a:spcAft>
              <a:buClr>
                <a:srgbClr val="434343"/>
              </a:buClr>
              <a:buSzPts val="1200"/>
              <a:buFont typeface="Roboto Condensed Light"/>
              <a:buChar char="■"/>
              <a:defRPr/>
            </a:lvl9pPr>
          </a:lstStyle>
          <a:p>
            <a:endParaRPr/>
          </a:p>
        </p:txBody>
      </p:sp>
      <p:grpSp>
        <p:nvGrpSpPr>
          <p:cNvPr id="160" name="Google Shape;160;p4"/>
          <p:cNvGrpSpPr/>
          <p:nvPr/>
        </p:nvGrpSpPr>
        <p:grpSpPr>
          <a:xfrm flipH="1">
            <a:off x="-962799" y="300"/>
            <a:ext cx="1682787" cy="5143233"/>
            <a:chOff x="7395926" y="300"/>
            <a:chExt cx="1682787" cy="5143233"/>
          </a:xfrm>
        </p:grpSpPr>
        <p:sp>
          <p:nvSpPr>
            <p:cNvPr id="161" name="Google Shape;161;p4"/>
            <p:cNvSpPr/>
            <p:nvPr/>
          </p:nvSpPr>
          <p:spPr>
            <a:xfrm rot="-5400000">
              <a:off x="85151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rot="-5400000">
              <a:off x="84534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rot="-5400000">
              <a:off x="84261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rot="-5400000">
              <a:off x="89183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rot="-5400000">
              <a:off x="8885500" y="2639774"/>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rot="-5400000">
              <a:off x="8194656" y="1662770"/>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rot="-5400000">
              <a:off x="8170183" y="1919812"/>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rot="-5400000">
              <a:off x="87039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rot="-5400000">
              <a:off x="84363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rot="-5400000">
              <a:off x="88660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rot="-5400000">
              <a:off x="8956805" y="2664813"/>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rot="-5400000">
              <a:off x="86076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rot="-5400000">
              <a:off x="84132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rot="-5400000">
              <a:off x="85266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rot="-5400000">
              <a:off x="8758191"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rot="-5400000">
              <a:off x="87063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rot="-5400000">
              <a:off x="84363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rot="-5400000">
              <a:off x="8885552" y="3924268"/>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rot="-5400000">
              <a:off x="8957268" y="4046065"/>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rot="-5400000">
              <a:off x="8170183" y="3517302"/>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rot="-5400000">
              <a:off x="90206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rot="-5400000">
              <a:off x="84534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rot="-5400000">
              <a:off x="85169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rot="-5400000">
              <a:off x="8401203" y="1911876"/>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rot="-5400000">
              <a:off x="82183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rot="-5400000">
              <a:off x="8088626"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rot="-5400000">
              <a:off x="8694254"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rot="-5400000">
              <a:off x="82178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rot="-5400000">
              <a:off x="8395587"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rot="-5400000">
              <a:off x="8765612" y="2060514"/>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rot="-5400000">
              <a:off x="83762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4"/>
            <p:cNvGrpSpPr/>
            <p:nvPr/>
          </p:nvGrpSpPr>
          <p:grpSpPr>
            <a:xfrm>
              <a:off x="7395926" y="4345146"/>
              <a:ext cx="1682787" cy="798387"/>
              <a:chOff x="7395926" y="4345146"/>
              <a:chExt cx="1682787" cy="798387"/>
            </a:xfrm>
          </p:grpSpPr>
          <p:sp>
            <p:nvSpPr>
              <p:cNvPr id="193" name="Google Shape;193;p4"/>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4"/>
            <p:cNvSpPr/>
            <p:nvPr/>
          </p:nvSpPr>
          <p:spPr>
            <a:xfrm rot="-5400000">
              <a:off x="8461329"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5400000">
              <a:off x="8515117" y="748149"/>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rot="-5400000">
              <a:off x="8453498" y="74866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rot="-5400000">
              <a:off x="8426141" y="925952"/>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rot="-5400000">
              <a:off x="8918369" y="13255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rot="-5400000">
              <a:off x="8885500" y="849076"/>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rot="-5400000">
              <a:off x="8170183" y="12911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rot="-5400000">
              <a:off x="8703990" y="806469"/>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rot="-5400000">
              <a:off x="8436342" y="580549"/>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rot="-5400000">
              <a:off x="8866076" y="13195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rot="-5400000">
              <a:off x="8956805" y="874115"/>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rot="-5400000">
              <a:off x="8607699" y="12074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rot="-5400000">
              <a:off x="8526606" y="11764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rot="-5400000">
              <a:off x="8217843" y="412951"/>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rot="-5400000">
              <a:off x="8376217" y="92600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4"/>
            <p:cNvGrpSpPr/>
            <p:nvPr/>
          </p:nvGrpSpPr>
          <p:grpSpPr>
            <a:xfrm>
              <a:off x="7395926" y="300"/>
              <a:ext cx="1682787" cy="798386"/>
              <a:chOff x="7395926" y="300"/>
              <a:chExt cx="1682787" cy="798386"/>
            </a:xfrm>
          </p:grpSpPr>
          <p:sp>
            <p:nvSpPr>
              <p:cNvPr id="217" name="Google Shape;217;p4"/>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5" name="Google Shape;225;p4"/>
          <p:cNvGrpSpPr/>
          <p:nvPr/>
        </p:nvGrpSpPr>
        <p:grpSpPr>
          <a:xfrm>
            <a:off x="243433" y="198770"/>
            <a:ext cx="330111" cy="4748579"/>
            <a:chOff x="8359708" y="198770"/>
            <a:chExt cx="330111" cy="4748579"/>
          </a:xfrm>
        </p:grpSpPr>
        <p:grpSp>
          <p:nvGrpSpPr>
            <p:cNvPr id="226" name="Google Shape;226;p4"/>
            <p:cNvGrpSpPr/>
            <p:nvPr/>
          </p:nvGrpSpPr>
          <p:grpSpPr>
            <a:xfrm>
              <a:off x="8359708" y="1628570"/>
              <a:ext cx="132911" cy="199379"/>
              <a:chOff x="980014" y="5838228"/>
              <a:chExt cx="508847" cy="763610"/>
            </a:xfrm>
          </p:grpSpPr>
          <p:sp>
            <p:nvSpPr>
              <p:cNvPr id="227" name="Google Shape;227;p4"/>
              <p:cNvSpPr/>
              <p:nvPr/>
            </p:nvSpPr>
            <p:spPr>
              <a:xfrm>
                <a:off x="1033761" y="5838228"/>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980014" y="6148749"/>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4"/>
            <p:cNvGrpSpPr/>
            <p:nvPr/>
          </p:nvGrpSpPr>
          <p:grpSpPr>
            <a:xfrm>
              <a:off x="8556909" y="198770"/>
              <a:ext cx="132911" cy="199379"/>
              <a:chOff x="3287202" y="5640986"/>
              <a:chExt cx="508847" cy="763610"/>
            </a:xfrm>
          </p:grpSpPr>
          <p:sp>
            <p:nvSpPr>
              <p:cNvPr id="230" name="Google Shape;230;p4"/>
              <p:cNvSpPr/>
              <p:nvPr/>
            </p:nvSpPr>
            <p:spPr>
              <a:xfrm>
                <a:off x="3340949"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3287202"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4"/>
            <p:cNvGrpSpPr/>
            <p:nvPr/>
          </p:nvGrpSpPr>
          <p:grpSpPr>
            <a:xfrm>
              <a:off x="8492621" y="4747970"/>
              <a:ext cx="132911" cy="199379"/>
              <a:chOff x="2778349" y="5640986"/>
              <a:chExt cx="508847" cy="763610"/>
            </a:xfrm>
          </p:grpSpPr>
          <p:sp>
            <p:nvSpPr>
              <p:cNvPr id="233" name="Google Shape;233;p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5"/>
        <p:cNvGrpSpPr/>
        <p:nvPr/>
      </p:nvGrpSpPr>
      <p:grpSpPr>
        <a:xfrm>
          <a:off x="0" y="0"/>
          <a:ext cx="0" cy="0"/>
          <a:chOff x="0" y="0"/>
          <a:chExt cx="0" cy="0"/>
        </a:xfrm>
      </p:grpSpPr>
      <p:pic>
        <p:nvPicPr>
          <p:cNvPr id="236" name="Google Shape;236;p5"/>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237" name="Google Shape;23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8" name="Google Shape;238;p5"/>
          <p:cNvSpPr txBox="1">
            <a:spLocks noGrp="1"/>
          </p:cNvSpPr>
          <p:nvPr>
            <p:ph type="title" idx="2"/>
          </p:nvPr>
        </p:nvSpPr>
        <p:spPr>
          <a:xfrm>
            <a:off x="720000" y="1801575"/>
            <a:ext cx="3522300" cy="3936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a:endParaRPr/>
          </a:p>
        </p:txBody>
      </p:sp>
      <p:sp>
        <p:nvSpPr>
          <p:cNvPr id="239" name="Google Shape;239;p5"/>
          <p:cNvSpPr txBox="1">
            <a:spLocks noGrp="1"/>
          </p:cNvSpPr>
          <p:nvPr>
            <p:ph type="title" idx="3"/>
          </p:nvPr>
        </p:nvSpPr>
        <p:spPr>
          <a:xfrm>
            <a:off x="4901688" y="1801575"/>
            <a:ext cx="35223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40" name="Google Shape;240;p5"/>
          <p:cNvSpPr txBox="1">
            <a:spLocks noGrp="1"/>
          </p:cNvSpPr>
          <p:nvPr>
            <p:ph type="subTitle" idx="1"/>
          </p:nvPr>
        </p:nvSpPr>
        <p:spPr>
          <a:xfrm>
            <a:off x="720000" y="2195175"/>
            <a:ext cx="3522300" cy="19563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SzPts val="1200"/>
              <a:buFont typeface="Arial"/>
              <a:buChar char="•"/>
              <a:defRPr/>
            </a:lvl1pPr>
            <a:lvl2pPr lvl="1" algn="ctr">
              <a:spcBef>
                <a:spcPts val="0"/>
              </a:spcBef>
              <a:spcAft>
                <a:spcPts val="0"/>
              </a:spcAft>
              <a:buSzPts val="1200"/>
              <a:buFont typeface="Arial"/>
              <a:buChar char="○"/>
              <a:defRPr/>
            </a:lvl2pPr>
            <a:lvl3pPr lvl="2" algn="ctr">
              <a:spcBef>
                <a:spcPts val="0"/>
              </a:spcBef>
              <a:spcAft>
                <a:spcPts val="0"/>
              </a:spcAft>
              <a:buSzPts val="1200"/>
              <a:buFont typeface="Arial"/>
              <a:buChar char="■"/>
              <a:defRPr/>
            </a:lvl3pPr>
            <a:lvl4pPr lvl="3" algn="ctr">
              <a:spcBef>
                <a:spcPts val="0"/>
              </a:spcBef>
              <a:spcAft>
                <a:spcPts val="0"/>
              </a:spcAft>
              <a:buSzPts val="1200"/>
              <a:buFont typeface="Arial"/>
              <a:buChar char="●"/>
              <a:defRPr/>
            </a:lvl4pPr>
            <a:lvl5pPr lvl="4" algn="ctr">
              <a:spcBef>
                <a:spcPts val="0"/>
              </a:spcBef>
              <a:spcAft>
                <a:spcPts val="0"/>
              </a:spcAft>
              <a:buSzPts val="1200"/>
              <a:buFont typeface="Arial"/>
              <a:buChar char="○"/>
              <a:defRPr/>
            </a:lvl5pPr>
            <a:lvl6pPr lvl="5" algn="ctr">
              <a:spcBef>
                <a:spcPts val="0"/>
              </a:spcBef>
              <a:spcAft>
                <a:spcPts val="0"/>
              </a:spcAft>
              <a:buSzPts val="1200"/>
              <a:buFont typeface="Arial"/>
              <a:buChar char="■"/>
              <a:defRPr/>
            </a:lvl6pPr>
            <a:lvl7pPr lvl="6" algn="ctr">
              <a:spcBef>
                <a:spcPts val="0"/>
              </a:spcBef>
              <a:spcAft>
                <a:spcPts val="0"/>
              </a:spcAft>
              <a:buSzPts val="1200"/>
              <a:buFont typeface="Arial"/>
              <a:buChar char="●"/>
              <a:defRPr/>
            </a:lvl7pPr>
            <a:lvl8pPr lvl="7" algn="ctr">
              <a:spcBef>
                <a:spcPts val="0"/>
              </a:spcBef>
              <a:spcAft>
                <a:spcPts val="0"/>
              </a:spcAft>
              <a:buSzPts val="1200"/>
              <a:buFont typeface="Arial"/>
              <a:buChar char="○"/>
              <a:defRPr/>
            </a:lvl8pPr>
            <a:lvl9pPr lvl="8" algn="ctr">
              <a:spcBef>
                <a:spcPts val="0"/>
              </a:spcBef>
              <a:spcAft>
                <a:spcPts val="0"/>
              </a:spcAft>
              <a:buSzPts val="1200"/>
              <a:buFont typeface="Arial"/>
              <a:buChar char="■"/>
              <a:defRPr/>
            </a:lvl9pPr>
          </a:lstStyle>
          <a:p>
            <a:endParaRPr/>
          </a:p>
        </p:txBody>
      </p:sp>
      <p:sp>
        <p:nvSpPr>
          <p:cNvPr id="241" name="Google Shape;241;p5"/>
          <p:cNvSpPr txBox="1">
            <a:spLocks noGrp="1"/>
          </p:cNvSpPr>
          <p:nvPr>
            <p:ph type="subTitle" idx="4"/>
          </p:nvPr>
        </p:nvSpPr>
        <p:spPr>
          <a:xfrm>
            <a:off x="4901700" y="2195175"/>
            <a:ext cx="3522300" cy="19563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200"/>
              <a:buFont typeface="Arial"/>
              <a:buChar char="•"/>
              <a:defRPr/>
            </a:lvl1pPr>
            <a:lvl2pPr lvl="1" algn="ctr" rtl="0">
              <a:spcBef>
                <a:spcPts val="0"/>
              </a:spcBef>
              <a:spcAft>
                <a:spcPts val="0"/>
              </a:spcAft>
              <a:buSzPts val="1200"/>
              <a:buFont typeface="Arial"/>
              <a:buChar char="○"/>
              <a:defRPr/>
            </a:lvl2pPr>
            <a:lvl3pPr lvl="2" algn="ctr" rtl="0">
              <a:spcBef>
                <a:spcPts val="0"/>
              </a:spcBef>
              <a:spcAft>
                <a:spcPts val="0"/>
              </a:spcAft>
              <a:buSzPts val="1200"/>
              <a:buFont typeface="Arial"/>
              <a:buChar char="■"/>
              <a:defRPr/>
            </a:lvl3pPr>
            <a:lvl4pPr lvl="3" algn="ctr" rtl="0">
              <a:spcBef>
                <a:spcPts val="0"/>
              </a:spcBef>
              <a:spcAft>
                <a:spcPts val="0"/>
              </a:spcAft>
              <a:buSzPts val="1200"/>
              <a:buFont typeface="Arial"/>
              <a:buChar char="●"/>
              <a:defRPr/>
            </a:lvl4pPr>
            <a:lvl5pPr lvl="4" algn="ctr" rtl="0">
              <a:spcBef>
                <a:spcPts val="0"/>
              </a:spcBef>
              <a:spcAft>
                <a:spcPts val="0"/>
              </a:spcAft>
              <a:buSzPts val="1200"/>
              <a:buFont typeface="Arial"/>
              <a:buChar char="○"/>
              <a:defRPr/>
            </a:lvl5pPr>
            <a:lvl6pPr lvl="5" algn="ctr" rtl="0">
              <a:spcBef>
                <a:spcPts val="0"/>
              </a:spcBef>
              <a:spcAft>
                <a:spcPts val="0"/>
              </a:spcAft>
              <a:buSzPts val="1200"/>
              <a:buFont typeface="Arial"/>
              <a:buChar char="■"/>
              <a:defRPr/>
            </a:lvl6pPr>
            <a:lvl7pPr lvl="6" algn="ctr" rtl="0">
              <a:spcBef>
                <a:spcPts val="0"/>
              </a:spcBef>
              <a:spcAft>
                <a:spcPts val="0"/>
              </a:spcAft>
              <a:buSzPts val="1200"/>
              <a:buFont typeface="Arial"/>
              <a:buChar char="●"/>
              <a:defRPr/>
            </a:lvl7pPr>
            <a:lvl8pPr lvl="7" algn="ctr" rtl="0">
              <a:spcBef>
                <a:spcPts val="0"/>
              </a:spcBef>
              <a:spcAft>
                <a:spcPts val="0"/>
              </a:spcAft>
              <a:buSzPts val="1200"/>
              <a:buFont typeface="Arial"/>
              <a:buChar char="○"/>
              <a:defRPr/>
            </a:lvl8pPr>
            <a:lvl9pPr lvl="8" algn="ctr" rtl="0">
              <a:spcBef>
                <a:spcPts val="0"/>
              </a:spcBef>
              <a:spcAft>
                <a:spcPts val="0"/>
              </a:spcAft>
              <a:buSzPts val="1200"/>
              <a:buFont typeface="Arial"/>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pic>
        <p:nvPicPr>
          <p:cNvPr id="243" name="Google Shape;243;p6"/>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244" name="Google Shape;24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45" name="Google Shape;245;p6"/>
          <p:cNvGrpSpPr/>
          <p:nvPr/>
        </p:nvGrpSpPr>
        <p:grpSpPr>
          <a:xfrm>
            <a:off x="7851115" y="237570"/>
            <a:ext cx="164358" cy="4668346"/>
            <a:chOff x="7646365" y="245645"/>
            <a:chExt cx="164358" cy="4668346"/>
          </a:xfrm>
        </p:grpSpPr>
        <p:grpSp>
          <p:nvGrpSpPr>
            <p:cNvPr id="246" name="Google Shape;246;p6"/>
            <p:cNvGrpSpPr/>
            <p:nvPr/>
          </p:nvGrpSpPr>
          <p:grpSpPr>
            <a:xfrm>
              <a:off x="7677771" y="245645"/>
              <a:ext cx="132911" cy="199379"/>
              <a:chOff x="2778349" y="5640986"/>
              <a:chExt cx="508847" cy="763610"/>
            </a:xfrm>
          </p:grpSpPr>
          <p:sp>
            <p:nvSpPr>
              <p:cNvPr id="247" name="Google Shape;247;p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6"/>
            <p:cNvGrpSpPr/>
            <p:nvPr/>
          </p:nvGrpSpPr>
          <p:grpSpPr>
            <a:xfrm>
              <a:off x="7646365" y="4667421"/>
              <a:ext cx="164358" cy="246570"/>
              <a:chOff x="2778349" y="5640986"/>
              <a:chExt cx="508847" cy="763610"/>
            </a:xfrm>
          </p:grpSpPr>
          <p:sp>
            <p:nvSpPr>
              <p:cNvPr id="250" name="Google Shape;250;p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 name="Google Shape;252;p6"/>
          <p:cNvGrpSpPr/>
          <p:nvPr/>
        </p:nvGrpSpPr>
        <p:grpSpPr>
          <a:xfrm>
            <a:off x="7851137" y="-8"/>
            <a:ext cx="1292874" cy="5143509"/>
            <a:chOff x="7851137" y="-8"/>
            <a:chExt cx="1292874" cy="5143509"/>
          </a:xfrm>
        </p:grpSpPr>
        <p:grpSp>
          <p:nvGrpSpPr>
            <p:cNvPr id="253" name="Google Shape;253;p6"/>
            <p:cNvGrpSpPr/>
            <p:nvPr/>
          </p:nvGrpSpPr>
          <p:grpSpPr>
            <a:xfrm>
              <a:off x="7851137" y="-8"/>
              <a:ext cx="1292874" cy="335409"/>
              <a:chOff x="5798062" y="3183842"/>
              <a:chExt cx="1292874" cy="335409"/>
            </a:xfrm>
          </p:grpSpPr>
          <p:sp>
            <p:nvSpPr>
              <p:cNvPr id="254" name="Google Shape;254;p6"/>
              <p:cNvSpPr/>
              <p:nvPr/>
            </p:nvSpPr>
            <p:spPr>
              <a:xfrm rot="-5400000">
                <a:off x="6438366"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rot="-5400000">
                <a:off x="6930594"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rot="-5400000">
                <a:off x="6878301"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rot="-5400000">
                <a:off x="6619924"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rot="-5400000">
                <a:off x="6538831"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rot="-5400000">
                <a:off x="6388442"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6"/>
            <p:cNvGrpSpPr/>
            <p:nvPr/>
          </p:nvGrpSpPr>
          <p:grpSpPr>
            <a:xfrm rot="10800000" flipH="1">
              <a:off x="7851137" y="4808092"/>
              <a:ext cx="1292874" cy="335409"/>
              <a:chOff x="5798062" y="3183842"/>
              <a:chExt cx="1292874" cy="335409"/>
            </a:xfrm>
          </p:grpSpPr>
          <p:sp>
            <p:nvSpPr>
              <p:cNvPr id="261" name="Google Shape;261;p6"/>
              <p:cNvSpPr/>
              <p:nvPr/>
            </p:nvSpPr>
            <p:spPr>
              <a:xfrm rot="-5400000">
                <a:off x="6438366"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rot="-5400000">
                <a:off x="6930594"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rot="-5400000">
                <a:off x="6878301"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rot="-5400000">
                <a:off x="6619924"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rot="-5400000">
                <a:off x="6538831"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rot="-5400000">
                <a:off x="6388442"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7"/>
        <p:cNvGrpSpPr/>
        <p:nvPr/>
      </p:nvGrpSpPr>
      <p:grpSpPr>
        <a:xfrm>
          <a:off x="0" y="0"/>
          <a:ext cx="0" cy="0"/>
          <a:chOff x="0" y="0"/>
          <a:chExt cx="0" cy="0"/>
        </a:xfrm>
      </p:grpSpPr>
      <p:pic>
        <p:nvPicPr>
          <p:cNvPr id="268" name="Google Shape;268;p7"/>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269" name="Google Shape;269;p7"/>
          <p:cNvSpPr txBox="1">
            <a:spLocks noGrp="1"/>
          </p:cNvSpPr>
          <p:nvPr>
            <p:ph type="title"/>
          </p:nvPr>
        </p:nvSpPr>
        <p:spPr>
          <a:xfrm>
            <a:off x="4753350" y="1044763"/>
            <a:ext cx="3357300" cy="19116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0" name="Google Shape;270;p7"/>
          <p:cNvSpPr txBox="1">
            <a:spLocks noGrp="1"/>
          </p:cNvSpPr>
          <p:nvPr>
            <p:ph type="subTitle" idx="1"/>
          </p:nvPr>
        </p:nvSpPr>
        <p:spPr>
          <a:xfrm>
            <a:off x="4753350" y="2941826"/>
            <a:ext cx="3357300" cy="1197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71" name="Google Shape;271;p7"/>
          <p:cNvSpPr>
            <a:spLocks noGrp="1"/>
          </p:cNvSpPr>
          <p:nvPr>
            <p:ph type="pic" idx="2"/>
          </p:nvPr>
        </p:nvSpPr>
        <p:spPr>
          <a:xfrm>
            <a:off x="713350" y="1004738"/>
            <a:ext cx="3672000" cy="3134100"/>
          </a:xfrm>
          <a:prstGeom prst="rect">
            <a:avLst/>
          </a:prstGeom>
          <a:noFill/>
          <a:ln w="9525" cap="flat" cmpd="sng">
            <a:solidFill>
              <a:schemeClr val="dk2"/>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2"/>
        <p:cNvGrpSpPr/>
        <p:nvPr/>
      </p:nvGrpSpPr>
      <p:grpSpPr>
        <a:xfrm>
          <a:off x="0" y="0"/>
          <a:ext cx="0" cy="0"/>
          <a:chOff x="0" y="0"/>
          <a:chExt cx="0" cy="0"/>
        </a:xfrm>
      </p:grpSpPr>
      <p:pic>
        <p:nvPicPr>
          <p:cNvPr id="273" name="Google Shape;273;p8"/>
          <p:cNvPicPr preferRelativeResize="0"/>
          <p:nvPr/>
        </p:nvPicPr>
        <p:blipFill rotWithShape="1">
          <a:blip r:embed="rId2">
            <a:alphaModFix/>
          </a:blip>
          <a:srcRect t="159"/>
          <a:stretch/>
        </p:blipFill>
        <p:spPr>
          <a:xfrm>
            <a:off x="0" y="7255"/>
            <a:ext cx="9144003" cy="5143499"/>
          </a:xfrm>
          <a:prstGeom prst="rect">
            <a:avLst/>
          </a:prstGeom>
          <a:noFill/>
          <a:ln>
            <a:noFill/>
          </a:ln>
        </p:spPr>
      </p:pic>
      <p:sp>
        <p:nvSpPr>
          <p:cNvPr id="274" name="Google Shape;274;p8"/>
          <p:cNvSpPr txBox="1">
            <a:spLocks noGrp="1"/>
          </p:cNvSpPr>
          <p:nvPr>
            <p:ph type="title"/>
          </p:nvPr>
        </p:nvSpPr>
        <p:spPr>
          <a:xfrm>
            <a:off x="4572000" y="1472675"/>
            <a:ext cx="3851400" cy="21981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75" name="Google Shape;275;p8"/>
          <p:cNvSpPr>
            <a:spLocks noGrp="1"/>
          </p:cNvSpPr>
          <p:nvPr>
            <p:ph type="pic" idx="2"/>
          </p:nvPr>
        </p:nvSpPr>
        <p:spPr>
          <a:xfrm>
            <a:off x="713350" y="835200"/>
            <a:ext cx="3577200" cy="3473100"/>
          </a:xfrm>
          <a:prstGeom prst="rect">
            <a:avLst/>
          </a:prstGeom>
          <a:noFill/>
          <a:ln w="9525" cap="flat" cmpd="sng">
            <a:solidFill>
              <a:schemeClr val="dk2"/>
            </a:solidFill>
            <a:prstDash val="solid"/>
            <a:round/>
            <a:headEnd type="none" w="sm" len="sm"/>
            <a:tailEnd type="none" w="sm" len="sm"/>
          </a:ln>
        </p:spPr>
      </p:sp>
      <p:grpSp>
        <p:nvGrpSpPr>
          <p:cNvPr id="276" name="Google Shape;276;p8"/>
          <p:cNvGrpSpPr/>
          <p:nvPr/>
        </p:nvGrpSpPr>
        <p:grpSpPr>
          <a:xfrm>
            <a:off x="6175162" y="498777"/>
            <a:ext cx="1525721" cy="4145904"/>
            <a:chOff x="6175162" y="498777"/>
            <a:chExt cx="1525721" cy="4145904"/>
          </a:xfrm>
        </p:grpSpPr>
        <p:grpSp>
          <p:nvGrpSpPr>
            <p:cNvPr id="277" name="Google Shape;277;p8"/>
            <p:cNvGrpSpPr/>
            <p:nvPr/>
          </p:nvGrpSpPr>
          <p:grpSpPr>
            <a:xfrm>
              <a:off x="6175162" y="927566"/>
              <a:ext cx="132911" cy="199379"/>
              <a:chOff x="2778349" y="5640986"/>
              <a:chExt cx="508847" cy="763610"/>
            </a:xfrm>
          </p:grpSpPr>
          <p:sp>
            <p:nvSpPr>
              <p:cNvPr id="278" name="Google Shape;278;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8"/>
            <p:cNvGrpSpPr/>
            <p:nvPr/>
          </p:nvGrpSpPr>
          <p:grpSpPr>
            <a:xfrm>
              <a:off x="6175162" y="4025291"/>
              <a:ext cx="132911" cy="199379"/>
              <a:chOff x="2778349" y="5640986"/>
              <a:chExt cx="508847" cy="763610"/>
            </a:xfrm>
          </p:grpSpPr>
          <p:sp>
            <p:nvSpPr>
              <p:cNvPr id="281" name="Google Shape;281;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8"/>
            <p:cNvGrpSpPr/>
            <p:nvPr/>
          </p:nvGrpSpPr>
          <p:grpSpPr>
            <a:xfrm>
              <a:off x="7567972" y="498777"/>
              <a:ext cx="132911" cy="199379"/>
              <a:chOff x="2778349" y="5640986"/>
              <a:chExt cx="508847" cy="763610"/>
            </a:xfrm>
          </p:grpSpPr>
          <p:sp>
            <p:nvSpPr>
              <p:cNvPr id="284" name="Google Shape;284;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8"/>
            <p:cNvGrpSpPr/>
            <p:nvPr/>
          </p:nvGrpSpPr>
          <p:grpSpPr>
            <a:xfrm>
              <a:off x="7567972" y="4445302"/>
              <a:ext cx="132911" cy="199379"/>
              <a:chOff x="2778349" y="5640986"/>
              <a:chExt cx="508847" cy="763610"/>
            </a:xfrm>
          </p:grpSpPr>
          <p:sp>
            <p:nvSpPr>
              <p:cNvPr id="287" name="Google Shape;287;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9" name="Google Shape;289;p8"/>
          <p:cNvGrpSpPr/>
          <p:nvPr/>
        </p:nvGrpSpPr>
        <p:grpSpPr>
          <a:xfrm>
            <a:off x="4606078" y="-560244"/>
            <a:ext cx="4472629" cy="6263925"/>
            <a:chOff x="4606078" y="-560244"/>
            <a:chExt cx="4472629" cy="6263925"/>
          </a:xfrm>
        </p:grpSpPr>
        <p:grpSp>
          <p:nvGrpSpPr>
            <p:cNvPr id="290" name="Google Shape;290;p8"/>
            <p:cNvGrpSpPr/>
            <p:nvPr/>
          </p:nvGrpSpPr>
          <p:grpSpPr>
            <a:xfrm rot="10800000" flipH="1">
              <a:off x="4606078" y="4020894"/>
              <a:ext cx="4472629" cy="1682787"/>
              <a:chOff x="4606078" y="-405156"/>
              <a:chExt cx="4472629" cy="1682787"/>
            </a:xfrm>
          </p:grpSpPr>
          <p:sp>
            <p:nvSpPr>
              <p:cNvPr id="291" name="Google Shape;291;p8"/>
              <p:cNvSpPr/>
              <p:nvPr/>
            </p:nvSpPr>
            <p:spPr>
              <a:xfrm rot="10800000">
                <a:off x="8904458"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rot="10800000">
                <a:off x="8982257"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rot="10800000">
                <a:off x="8731242"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rot="10800000">
                <a:off x="8233023"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rot="10800000">
                <a:off x="8426641"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rot="10800000">
                <a:off x="8731241"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rot="10800000">
                <a:off x="8820168"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rot="10800000">
                <a:off x="8684976"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rot="10800000">
                <a:off x="7743153" y="-40514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rot="10800000">
                <a:off x="8279393"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rot="10800000">
                <a:off x="7812603"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rot="10800000">
                <a:off x="7816315" y="-405150"/>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rot="10800000">
                <a:off x="8866538"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rot="10800000">
                <a:off x="8006120"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rot="10800000">
                <a:off x="8271976"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rot="10800000">
                <a:off x="7705130" y="-405153"/>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rot="10800000">
                <a:off x="7113761"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rot="10800000">
                <a:off x="7191559"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rot="10800000">
                <a:off x="7380439" y="-405153"/>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rot="10800000">
                <a:off x="7307278" y="-405147"/>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rot="10800000">
                <a:off x="6940545"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rot="10800000">
                <a:off x="6635944"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rot="10800000">
                <a:off x="6940544"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rot="10800000">
                <a:off x="7029471"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rot="10800000">
                <a:off x="7380439" y="-4051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rot="10800000">
                <a:off x="6894278"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rot="10800000">
                <a:off x="7480494" y="-40515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rot="10800000">
                <a:off x="7530471" y="-405152"/>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rot="10800000">
                <a:off x="7075841"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rot="10800000">
                <a:off x="7430518" y="-405154"/>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 name="Google Shape;321;p8"/>
              <p:cNvGrpSpPr/>
              <p:nvPr/>
            </p:nvGrpSpPr>
            <p:grpSpPr>
              <a:xfrm rot="-5400000">
                <a:off x="5472232" y="37044"/>
                <a:ext cx="1682787" cy="798386"/>
                <a:chOff x="7395926" y="300"/>
                <a:chExt cx="1682787" cy="798386"/>
              </a:xfrm>
            </p:grpSpPr>
            <p:sp>
              <p:nvSpPr>
                <p:cNvPr id="322" name="Google Shape;322;p8"/>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 name="Google Shape;330;p8"/>
              <p:cNvSpPr/>
              <p:nvPr/>
            </p:nvSpPr>
            <p:spPr>
              <a:xfrm rot="10800000">
                <a:off x="5697933"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rot="10800000">
                <a:off x="5775732"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10800000">
                <a:off x="5026498"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rot="10800000">
                <a:off x="5220116"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rot="10800000">
                <a:off x="5524716"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rot="10800000">
                <a:off x="5613643"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rot="10800000">
                <a:off x="5072868"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rot="10800000">
                <a:off x="4606078"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8"/>
              <p:cNvSpPr/>
              <p:nvPr/>
            </p:nvSpPr>
            <p:spPr>
              <a:xfrm rot="10800000">
                <a:off x="5660013"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8"/>
              <p:cNvSpPr/>
              <p:nvPr/>
            </p:nvSpPr>
            <p:spPr>
              <a:xfrm rot="10800000">
                <a:off x="4799595"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8"/>
              <p:cNvSpPr/>
              <p:nvPr/>
            </p:nvSpPr>
            <p:spPr>
              <a:xfrm rot="10800000">
                <a:off x="5065451"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8"/>
            <p:cNvGrpSpPr/>
            <p:nvPr/>
          </p:nvGrpSpPr>
          <p:grpSpPr>
            <a:xfrm>
              <a:off x="4606078" y="-560244"/>
              <a:ext cx="4472629" cy="1682787"/>
              <a:chOff x="4606078" y="-405156"/>
              <a:chExt cx="4472629" cy="1682787"/>
            </a:xfrm>
          </p:grpSpPr>
          <p:sp>
            <p:nvSpPr>
              <p:cNvPr id="342" name="Google Shape;342;p8"/>
              <p:cNvSpPr/>
              <p:nvPr/>
            </p:nvSpPr>
            <p:spPr>
              <a:xfrm rot="10800000">
                <a:off x="8904458"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rot="10800000">
                <a:off x="8982257"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rot="10800000">
                <a:off x="8731242"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rot="10800000">
                <a:off x="8233023"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rot="10800000">
                <a:off x="8426641"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rot="10800000">
                <a:off x="8731241"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rot="10800000">
                <a:off x="8820168"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rot="10800000">
                <a:off x="8684976"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rot="10800000">
                <a:off x="7743153" y="-40514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10800000">
                <a:off x="8279393"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rot="10800000">
                <a:off x="7812603"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rot="10800000">
                <a:off x="7816315" y="-405150"/>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rot="10800000">
                <a:off x="8866538"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rot="10800000">
                <a:off x="8006120"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rot="10800000">
                <a:off x="8271976"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rot="10800000">
                <a:off x="7705130" y="-405153"/>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rot="10800000">
                <a:off x="7113761"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rot="10800000">
                <a:off x="7191559"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rot="10800000">
                <a:off x="7380439" y="-405153"/>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10800000">
                <a:off x="7307278" y="-405147"/>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10800000">
                <a:off x="6940545"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10800000">
                <a:off x="6635944"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rot="10800000">
                <a:off x="6940544"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rot="10800000">
                <a:off x="7029471"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rot="10800000">
                <a:off x="7380439" y="-4051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rot="10800000">
                <a:off x="6894278"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rot="10800000">
                <a:off x="7480494" y="-40515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rot="10800000">
                <a:off x="7530471" y="-405152"/>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rot="10800000">
                <a:off x="7075841"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10800000">
                <a:off x="7430518" y="-405154"/>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8"/>
              <p:cNvGrpSpPr/>
              <p:nvPr/>
            </p:nvGrpSpPr>
            <p:grpSpPr>
              <a:xfrm rot="-5400000">
                <a:off x="5472232" y="37044"/>
                <a:ext cx="1682787" cy="798386"/>
                <a:chOff x="7395926" y="300"/>
                <a:chExt cx="1682787" cy="798386"/>
              </a:xfrm>
            </p:grpSpPr>
            <p:sp>
              <p:nvSpPr>
                <p:cNvPr id="373" name="Google Shape;373;p8"/>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8"/>
              <p:cNvSpPr/>
              <p:nvPr/>
            </p:nvSpPr>
            <p:spPr>
              <a:xfrm rot="10800000">
                <a:off x="5697933"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rot="10800000">
                <a:off x="5775732"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rot="10800000">
                <a:off x="5026498"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8"/>
              <p:cNvSpPr/>
              <p:nvPr/>
            </p:nvSpPr>
            <p:spPr>
              <a:xfrm rot="10800000">
                <a:off x="5220116"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rot="10800000">
                <a:off x="5524716"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10800000">
                <a:off x="5613643"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10800000">
                <a:off x="5072868"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10800000">
                <a:off x="4606078"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10800000">
                <a:off x="5660013"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10800000">
                <a:off x="4799595"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10800000">
                <a:off x="5065451"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2"/>
        <p:cNvGrpSpPr/>
        <p:nvPr/>
      </p:nvGrpSpPr>
      <p:grpSpPr>
        <a:xfrm>
          <a:off x="0" y="0"/>
          <a:ext cx="0" cy="0"/>
          <a:chOff x="0" y="0"/>
          <a:chExt cx="0" cy="0"/>
        </a:xfrm>
      </p:grpSpPr>
      <p:pic>
        <p:nvPicPr>
          <p:cNvPr id="393" name="Google Shape;393;p9"/>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394" name="Google Shape;394;p9"/>
          <p:cNvSpPr txBox="1">
            <a:spLocks noGrp="1"/>
          </p:cNvSpPr>
          <p:nvPr>
            <p:ph type="body" idx="1"/>
          </p:nvPr>
        </p:nvSpPr>
        <p:spPr>
          <a:xfrm>
            <a:off x="720000" y="1203200"/>
            <a:ext cx="7704000" cy="32730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chemeClr val="dk2"/>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395" name="Google Shape;395;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96" name="Google Shape;396;p9"/>
          <p:cNvGrpSpPr/>
          <p:nvPr/>
        </p:nvGrpSpPr>
        <p:grpSpPr>
          <a:xfrm>
            <a:off x="8423401" y="300"/>
            <a:ext cx="1682787" cy="5143233"/>
            <a:chOff x="7395926" y="300"/>
            <a:chExt cx="1682787" cy="5143233"/>
          </a:xfrm>
        </p:grpSpPr>
        <p:sp>
          <p:nvSpPr>
            <p:cNvPr id="397" name="Google Shape;397;p9"/>
            <p:cNvSpPr/>
            <p:nvPr/>
          </p:nvSpPr>
          <p:spPr>
            <a:xfrm rot="-5400000">
              <a:off x="85151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9"/>
            <p:cNvSpPr/>
            <p:nvPr/>
          </p:nvSpPr>
          <p:spPr>
            <a:xfrm rot="-5400000">
              <a:off x="84534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9"/>
            <p:cNvSpPr/>
            <p:nvPr/>
          </p:nvSpPr>
          <p:spPr>
            <a:xfrm rot="-5400000">
              <a:off x="84261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9"/>
            <p:cNvSpPr/>
            <p:nvPr/>
          </p:nvSpPr>
          <p:spPr>
            <a:xfrm rot="-5400000">
              <a:off x="89183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rot="-5400000">
              <a:off x="8885500" y="2639774"/>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rot="-5400000">
              <a:off x="8194656" y="1662770"/>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rot="-5400000">
              <a:off x="8170183" y="1919812"/>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rot="-5400000">
              <a:off x="87039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rot="-5400000">
              <a:off x="84363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rot="-5400000">
              <a:off x="88660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9"/>
            <p:cNvSpPr/>
            <p:nvPr/>
          </p:nvSpPr>
          <p:spPr>
            <a:xfrm rot="-5400000">
              <a:off x="8956805" y="2664813"/>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rot="-5400000">
              <a:off x="86076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rot="-5400000">
              <a:off x="84132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rot="-5400000">
              <a:off x="85266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rot="-5400000">
              <a:off x="8758191"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rot="-5400000">
              <a:off x="87063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rot="-5400000">
              <a:off x="84363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rot="-5400000">
              <a:off x="8885552" y="3924268"/>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rot="-5400000">
              <a:off x="8957268" y="4046065"/>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rot="-5400000">
              <a:off x="8170183" y="3517302"/>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rot="-5400000">
              <a:off x="90206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rot="-5400000">
              <a:off x="84534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rot="-5400000">
              <a:off x="85169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rot="-5400000">
              <a:off x="8401203" y="1911876"/>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9"/>
            <p:cNvSpPr/>
            <p:nvPr/>
          </p:nvSpPr>
          <p:spPr>
            <a:xfrm rot="-5400000">
              <a:off x="82183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9"/>
            <p:cNvSpPr/>
            <p:nvPr/>
          </p:nvSpPr>
          <p:spPr>
            <a:xfrm rot="-5400000">
              <a:off x="8088626"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rot="-5400000">
              <a:off x="8694254"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rot="-5400000">
              <a:off x="82178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rot="-5400000">
              <a:off x="8395587"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rot="-5400000">
              <a:off x="8765612" y="2060514"/>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rot="-5400000">
              <a:off x="83762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9"/>
            <p:cNvGrpSpPr/>
            <p:nvPr/>
          </p:nvGrpSpPr>
          <p:grpSpPr>
            <a:xfrm>
              <a:off x="7395926" y="4345146"/>
              <a:ext cx="1682787" cy="798387"/>
              <a:chOff x="7395926" y="4345146"/>
              <a:chExt cx="1682787" cy="798387"/>
            </a:xfrm>
          </p:grpSpPr>
          <p:sp>
            <p:nvSpPr>
              <p:cNvPr id="429" name="Google Shape;429;p9"/>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 name="Google Shape;437;p9"/>
            <p:cNvSpPr/>
            <p:nvPr/>
          </p:nvSpPr>
          <p:spPr>
            <a:xfrm rot="-5400000">
              <a:off x="8461329"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rot="-5400000">
              <a:off x="8515117" y="748149"/>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9"/>
            <p:cNvSpPr/>
            <p:nvPr/>
          </p:nvSpPr>
          <p:spPr>
            <a:xfrm rot="-5400000">
              <a:off x="8453498" y="74866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rot="-5400000">
              <a:off x="8426141" y="925952"/>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rot="-5400000">
              <a:off x="8918369" y="13255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rot="-5400000">
              <a:off x="8885500" y="849076"/>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rot="-5400000">
              <a:off x="8170183" y="12911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rot="-5400000">
              <a:off x="8703990" y="806469"/>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rot="-5400000">
              <a:off x="8436342" y="580549"/>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rot="-5400000">
              <a:off x="8866076" y="13195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rot="-5400000">
              <a:off x="8956805" y="874115"/>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rot="-5400000">
              <a:off x="8607699" y="12074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rot="-5400000">
              <a:off x="8526606" y="11764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rot="-5400000">
              <a:off x="8217843" y="412951"/>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rot="-5400000">
              <a:off x="8376217" y="92600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 name="Google Shape;452;p9"/>
            <p:cNvGrpSpPr/>
            <p:nvPr/>
          </p:nvGrpSpPr>
          <p:grpSpPr>
            <a:xfrm>
              <a:off x="7395926" y="300"/>
              <a:ext cx="1682787" cy="798386"/>
              <a:chOff x="7395926" y="300"/>
              <a:chExt cx="1682787" cy="798386"/>
            </a:xfrm>
          </p:grpSpPr>
          <p:sp>
            <p:nvSpPr>
              <p:cNvPr id="453" name="Google Shape;453;p9"/>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 name="Google Shape;461;p9"/>
          <p:cNvGrpSpPr/>
          <p:nvPr/>
        </p:nvGrpSpPr>
        <p:grpSpPr>
          <a:xfrm>
            <a:off x="8423996" y="198770"/>
            <a:ext cx="538348" cy="4748579"/>
            <a:chOff x="8423996" y="198770"/>
            <a:chExt cx="538348" cy="4748579"/>
          </a:xfrm>
        </p:grpSpPr>
        <p:grpSp>
          <p:nvGrpSpPr>
            <p:cNvPr id="462" name="Google Shape;462;p9"/>
            <p:cNvGrpSpPr/>
            <p:nvPr/>
          </p:nvGrpSpPr>
          <p:grpSpPr>
            <a:xfrm>
              <a:off x="8829433" y="1577070"/>
              <a:ext cx="132911" cy="199379"/>
              <a:chOff x="2778349" y="5640986"/>
              <a:chExt cx="508847" cy="763610"/>
            </a:xfrm>
          </p:grpSpPr>
          <p:sp>
            <p:nvSpPr>
              <p:cNvPr id="463" name="Google Shape;463;p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9"/>
            <p:cNvGrpSpPr/>
            <p:nvPr/>
          </p:nvGrpSpPr>
          <p:grpSpPr>
            <a:xfrm>
              <a:off x="8423996" y="198770"/>
              <a:ext cx="132911" cy="199379"/>
              <a:chOff x="2778349" y="5640986"/>
              <a:chExt cx="508847" cy="763610"/>
            </a:xfrm>
          </p:grpSpPr>
          <p:sp>
            <p:nvSpPr>
              <p:cNvPr id="466" name="Google Shape;466;p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9"/>
            <p:cNvGrpSpPr/>
            <p:nvPr/>
          </p:nvGrpSpPr>
          <p:grpSpPr>
            <a:xfrm>
              <a:off x="8492621" y="4747970"/>
              <a:ext cx="132911" cy="199379"/>
              <a:chOff x="2778349" y="5640986"/>
              <a:chExt cx="508847" cy="763610"/>
            </a:xfrm>
          </p:grpSpPr>
          <p:sp>
            <p:nvSpPr>
              <p:cNvPr id="469" name="Google Shape;469;p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1"/>
        <p:cNvGrpSpPr/>
        <p:nvPr/>
      </p:nvGrpSpPr>
      <p:grpSpPr>
        <a:xfrm>
          <a:off x="0" y="0"/>
          <a:ext cx="0" cy="0"/>
          <a:chOff x="0" y="0"/>
          <a:chExt cx="0" cy="0"/>
        </a:xfrm>
      </p:grpSpPr>
      <p:sp>
        <p:nvSpPr>
          <p:cNvPr id="472" name="Google Shape;472;p10"/>
          <p:cNvSpPr>
            <a:spLocks noGrp="1"/>
          </p:cNvSpPr>
          <p:nvPr>
            <p:ph type="pic" idx="2"/>
          </p:nvPr>
        </p:nvSpPr>
        <p:spPr>
          <a:xfrm>
            <a:off x="-7350" y="0"/>
            <a:ext cx="9144000" cy="5143500"/>
          </a:xfrm>
          <a:prstGeom prst="rect">
            <a:avLst/>
          </a:prstGeom>
          <a:noFill/>
          <a:ln>
            <a:noFill/>
          </a:ln>
        </p:spPr>
      </p:sp>
      <p:sp>
        <p:nvSpPr>
          <p:cNvPr id="473" name="Google Shape;473;p10"/>
          <p:cNvSpPr txBox="1">
            <a:spLocks noGrp="1"/>
          </p:cNvSpPr>
          <p:nvPr>
            <p:ph type="body" idx="1"/>
          </p:nvPr>
        </p:nvSpPr>
        <p:spPr>
          <a:xfrm>
            <a:off x="720000" y="3998750"/>
            <a:ext cx="7704000" cy="605100"/>
          </a:xfrm>
          <a:prstGeom prst="rect">
            <a:avLst/>
          </a:prstGeom>
          <a:solidFill>
            <a:schemeClr val="lt1"/>
          </a:solidFill>
          <a:ln>
            <a:noFill/>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200"/>
              <a:buFont typeface="Aldrich"/>
              <a:buNone/>
              <a:defRPr sz="4000">
                <a:solidFill>
                  <a:schemeClr val="dk1"/>
                </a:solidFill>
                <a:latin typeface="Aldrich"/>
                <a:ea typeface="Aldrich"/>
                <a:cs typeface="Aldrich"/>
                <a:sym typeface="Aldrich"/>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600" y="445025"/>
            <a:ext cx="7702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1pPr>
            <a:lvl2pPr lvl="1">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2pPr>
            <a:lvl3pPr lvl="2">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3pPr>
            <a:lvl4pPr lvl="3">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4pPr>
            <a:lvl5pPr lvl="4">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5pPr>
            <a:lvl6pPr lvl="5">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6pPr>
            <a:lvl7pPr lvl="6">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7pPr>
            <a:lvl8pPr lvl="7">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8pPr>
            <a:lvl9pPr lvl="8">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20600" y="1152475"/>
            <a:ext cx="7702800" cy="34515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1pPr>
            <a:lvl2pPr marL="914400" lvl="1"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2pPr>
            <a:lvl3pPr marL="1371600" lvl="2"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3pPr>
            <a:lvl4pPr marL="1828800" lvl="3"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4pPr>
            <a:lvl5pPr marL="2286000" lvl="4"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5pPr>
            <a:lvl6pPr marL="2743200" lvl="5"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6pPr>
            <a:lvl7pPr marL="3200400" lvl="6"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7pPr>
            <a:lvl8pPr marL="3657600" lvl="7"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8pPr>
            <a:lvl9pPr marL="4114800" lvl="8"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07"/>
        <p:cNvGrpSpPr/>
        <p:nvPr/>
      </p:nvGrpSpPr>
      <p:grpSpPr>
        <a:xfrm>
          <a:off x="0" y="0"/>
          <a:ext cx="0" cy="0"/>
          <a:chOff x="0" y="0"/>
          <a:chExt cx="0" cy="0"/>
        </a:xfrm>
      </p:grpSpPr>
      <p:sp>
        <p:nvSpPr>
          <p:cNvPr id="1208" name="Google Shape;1208;p2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09" name="Google Shape;1209;p2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hyperlink" Target="https://docs.google.com/spreadsheets/d/1nfg8ZQhWEIXaK0sh3-trWA73IfMtU-bt4m3JG3Sk7ew/copy#gid=2039310782"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8" Type="http://schemas.openxmlformats.org/officeDocument/2006/relationships/hyperlink" Target="https://www.freepik.com/free-photo/programming-background-concept_38169916.htm/?utm_source=slidesgo_template&amp;utm_medium=referral-link&amp;utm_campaign=sg_resources&amp;utm_content=freepik" TargetMode="External"/><Relationship Id="rId3" Type="http://schemas.openxmlformats.org/officeDocument/2006/relationships/hyperlink" Target="https://www.freepik.com/free-photo/html-css-collage-concept-with-person_36295467.htm/?utm_source=slidesgo_template&amp;utm_medium=referral-link&amp;utm_campaign=sg_resources&amp;utm_content=freepik" TargetMode="External"/><Relationship Id="rId7" Type="http://schemas.openxmlformats.org/officeDocument/2006/relationships/hyperlink" Target="https://www.freepik.com/free-photo/programming-background-with-html_36238376.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8.xml"/><Relationship Id="rId6" Type="http://schemas.openxmlformats.org/officeDocument/2006/relationships/hyperlink" Target="https://www.freepik.com/free-photo/programming-background-collage_34089153.htm/?utm_source=slidesgo_template&amp;utm_medium=referral-link&amp;utm_campaign=sg_resources&amp;utm_content=freepik" TargetMode="External"/><Relationship Id="rId5" Type="http://schemas.openxmlformats.org/officeDocument/2006/relationships/hyperlink" Target="https://www.freepik.com/free-photo/facial-recognition-collage-concept_36295548.htm/?utm_source=slidesgo_template&amp;utm_medium=referral-link&amp;utm_campaign=sg_resources&amp;utm_content=freepik" TargetMode="External"/><Relationship Id="rId4" Type="http://schemas.openxmlformats.org/officeDocument/2006/relationships/hyperlink" Target="https://www.freepik.com/free-photo/person-working-html-computer_36190665.htm/?utm_source=slidesgo_template&amp;utm_medium=referral-link&amp;utm_campaign=sg_resources&amp;utm_content=freepik" TargetMode="External"/><Relationship Id="rId9" Type="http://schemas.openxmlformats.org/officeDocument/2006/relationships/hyperlink" Target="https://www.freepik.com/free-photo/customer-relationship-management-concept_36028794.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www.freepik.com/free-photo/programming-background-with-person-working-with-codes-computer_38669439.htm/?utm_source=slidesgo_template&amp;utm_medium=referral-link&amp;utm_campaign=sg_resources&amp;utm_content=freepik" TargetMode="External"/><Relationship Id="rId3" Type="http://schemas.openxmlformats.org/officeDocument/2006/relationships/hyperlink" Target="https://www.freepik.com/free-photo/woman-with-crossed-arms_953717.htm/?utm_source=slidesgo_template&amp;utm_medium=referral-link&amp;utm_campaign=sg_resources&amp;utm_content=freepik" TargetMode="External"/><Relationship Id="rId7" Type="http://schemas.openxmlformats.org/officeDocument/2006/relationships/hyperlink" Target="https://www.freepik.com/free-photo/standard-quality-control-collage-concept_30589263.htm/?utm_source=slidesgo_template&amp;utm_medium=referral-link&amp;utm_campaign=sg_resources&amp;utm_content=freepik" TargetMode="External"/><Relationship Id="rId12" Type="http://schemas.openxmlformats.org/officeDocument/2006/relationships/hyperlink" Target="https://www.freepik.com/free-vector/cyber-security-landing-page_13765997.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 Id="rId11" Type="http://schemas.openxmlformats.org/officeDocument/2006/relationships/hyperlink" Target="https://www.freepik.com/free-vector/gradient-login-logout-buttons-collection-design_34643717.htm/?utm_source=slidesgo_template&amp;utm_medium=referral-link&amp;utm_campaign=sg_resources&amp;utm_content=freepik" TargetMode="External"/><Relationship Id="rId5" Type="http://schemas.openxmlformats.org/officeDocument/2006/relationships/hyperlink" Target="https://www.freepik.com/free-photo/programming-background-with-person-working-with-codes-computer_38669445.htm/?utm_source=slidesgo_template&amp;utm_medium=referral-link&amp;utm_campaign=sg_resources&amp;utm_content=freepik" TargetMode="External"/><Relationship Id="rId10" Type="http://schemas.openxmlformats.org/officeDocument/2006/relationships/hyperlink" Target="https://www.freepik.com/free-photo/medium-shot-man-working-laptop_40728381.htm/?utm_source=slidesgo_template&amp;utm_medium=referral-link&amp;utm_campaign=sg_resources&amp;utm_content=freepik" TargetMode="External"/><Relationship Id="rId4" Type="http://schemas.openxmlformats.org/officeDocument/2006/relationships/hyperlink" Target="https://www.freepik.com/free-photo/facial-recognition-collage-concept_36295557.htm/?utm_source=slidesgo_template&amp;utm_medium=referral-link&amp;utm_campaign=sg_resources&amp;utm_content=freepik" TargetMode="External"/><Relationship Id="rId9" Type="http://schemas.openxmlformats.org/officeDocument/2006/relationships/hyperlink" Target="https://www.freepik.com/free-photo/html-system-website-concept_41740245.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Aldrich" TargetMode="External"/><Relationship Id="rId2" Type="http://schemas.openxmlformats.org/officeDocument/2006/relationships/notesSlide" Target="../notesSlides/notesSlide26.xml"/><Relationship Id="rId1" Type="http://schemas.openxmlformats.org/officeDocument/2006/relationships/slideLayout" Target="../slideLayouts/slideLayout20.xml"/><Relationship Id="rId4" Type="http://schemas.openxmlformats.org/officeDocument/2006/relationships/hyperlink" Target="https://fonts.google.com/specimen/Sair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4.xml"/><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6"/>
        <p:cNvGrpSpPr/>
        <p:nvPr/>
      </p:nvGrpSpPr>
      <p:grpSpPr>
        <a:xfrm>
          <a:off x="0" y="0"/>
          <a:ext cx="0" cy="0"/>
          <a:chOff x="0" y="0"/>
          <a:chExt cx="0" cy="0"/>
        </a:xfrm>
      </p:grpSpPr>
      <p:grpSp>
        <p:nvGrpSpPr>
          <p:cNvPr id="1217" name="Google Shape;1217;p24"/>
          <p:cNvGrpSpPr/>
          <p:nvPr/>
        </p:nvGrpSpPr>
        <p:grpSpPr>
          <a:xfrm>
            <a:off x="7461226" y="301"/>
            <a:ext cx="1682777" cy="5143232"/>
            <a:chOff x="7461226" y="301"/>
            <a:chExt cx="1682777" cy="5143232"/>
          </a:xfrm>
        </p:grpSpPr>
        <p:grpSp>
          <p:nvGrpSpPr>
            <p:cNvPr id="1218" name="Google Shape;1218;p24"/>
            <p:cNvGrpSpPr/>
            <p:nvPr/>
          </p:nvGrpSpPr>
          <p:grpSpPr>
            <a:xfrm rot="-5400000">
              <a:off x="5730999" y="1730529"/>
              <a:ext cx="5143232" cy="1682777"/>
              <a:chOff x="713356" y="2640614"/>
              <a:chExt cx="6188463" cy="2024758"/>
            </a:xfrm>
          </p:grpSpPr>
          <p:sp>
            <p:nvSpPr>
              <p:cNvPr id="1219" name="Google Shape;1219;p24"/>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4"/>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4"/>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4"/>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4"/>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4"/>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4"/>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4"/>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4"/>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4"/>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4"/>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4"/>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4"/>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4"/>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4"/>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4"/>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4"/>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4"/>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4"/>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4"/>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4"/>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4"/>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4"/>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4"/>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4"/>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4"/>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4"/>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4"/>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4"/>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4"/>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4"/>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4"/>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4"/>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4"/>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4"/>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4"/>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4"/>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4"/>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4"/>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4"/>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4"/>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4"/>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4"/>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4"/>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4"/>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4"/>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4"/>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4"/>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4"/>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4"/>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4"/>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4"/>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4"/>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4"/>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4"/>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4"/>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24"/>
            <p:cNvGrpSpPr/>
            <p:nvPr/>
          </p:nvGrpSpPr>
          <p:grpSpPr>
            <a:xfrm>
              <a:off x="7512277" y="198770"/>
              <a:ext cx="1333992" cy="4753836"/>
              <a:chOff x="7512277" y="198770"/>
              <a:chExt cx="1333992" cy="4753836"/>
            </a:xfrm>
          </p:grpSpPr>
          <p:grpSp>
            <p:nvGrpSpPr>
              <p:cNvPr id="1280" name="Google Shape;1280;p24"/>
              <p:cNvGrpSpPr/>
              <p:nvPr/>
            </p:nvGrpSpPr>
            <p:grpSpPr>
              <a:xfrm>
                <a:off x="8713358" y="1337670"/>
                <a:ext cx="132911" cy="199379"/>
                <a:chOff x="2778349" y="5640986"/>
                <a:chExt cx="508847" cy="763610"/>
              </a:xfrm>
            </p:grpSpPr>
            <p:sp>
              <p:nvSpPr>
                <p:cNvPr id="1281" name="Google Shape;1281;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24"/>
              <p:cNvGrpSpPr/>
              <p:nvPr/>
            </p:nvGrpSpPr>
            <p:grpSpPr>
              <a:xfrm>
                <a:off x="7512277" y="4676943"/>
                <a:ext cx="183745" cy="275663"/>
                <a:chOff x="2778349" y="5640986"/>
                <a:chExt cx="508847" cy="763610"/>
              </a:xfrm>
            </p:grpSpPr>
            <p:sp>
              <p:nvSpPr>
                <p:cNvPr id="1284" name="Google Shape;1284;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24"/>
              <p:cNvGrpSpPr/>
              <p:nvPr/>
            </p:nvGrpSpPr>
            <p:grpSpPr>
              <a:xfrm>
                <a:off x="7518171" y="198770"/>
                <a:ext cx="132911" cy="199379"/>
                <a:chOff x="2778349" y="5640986"/>
                <a:chExt cx="508847" cy="763610"/>
              </a:xfrm>
            </p:grpSpPr>
            <p:sp>
              <p:nvSpPr>
                <p:cNvPr id="1287" name="Google Shape;1287;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89" name="Google Shape;1289;p24"/>
          <p:cNvSpPr txBox="1">
            <a:spLocks noGrp="1"/>
          </p:cNvSpPr>
          <p:nvPr>
            <p:ph type="ctrTitle"/>
          </p:nvPr>
        </p:nvSpPr>
        <p:spPr>
          <a:xfrm>
            <a:off x="376469" y="1336006"/>
            <a:ext cx="7390823" cy="2444528"/>
          </a:xfrm>
          <a:prstGeom prst="rect">
            <a:avLst/>
          </a:prstGeom>
        </p:spPr>
        <p:txBody>
          <a:bodyPr spcFirstLastPara="1" wrap="square" lIns="91425" tIns="91425" rIns="91425" bIns="91425" anchor="b" anchorCtr="0">
            <a:noAutofit/>
          </a:bodyPr>
          <a:lstStyle/>
          <a:p>
            <a:pPr lvl="0" algn="ctr"/>
            <a:r>
              <a:rPr lang="sr-Latn-RS" sz="4000" dirty="0" smtClean="0"/>
              <a:t>CWE–209</a:t>
            </a:r>
            <a:br>
              <a:rPr lang="sr-Latn-RS" sz="4000" dirty="0" smtClean="0"/>
            </a:br>
            <a:r>
              <a:rPr lang="en-GB" sz="4000" dirty="0"/>
              <a:t>Generation of Error Message Containing Sensitive Information</a:t>
            </a:r>
            <a:endParaRPr sz="4000" dirty="0">
              <a:solidFill>
                <a:schemeClr val="accent1"/>
              </a:solidFill>
            </a:endParaRPr>
          </a:p>
        </p:txBody>
      </p:sp>
      <p:sp>
        <p:nvSpPr>
          <p:cNvPr id="1290" name="Google Shape;1290;p24"/>
          <p:cNvSpPr txBox="1">
            <a:spLocks noGrp="1"/>
          </p:cNvSpPr>
          <p:nvPr>
            <p:ph type="subTitle" idx="1"/>
          </p:nvPr>
        </p:nvSpPr>
        <p:spPr>
          <a:xfrm>
            <a:off x="206657" y="4429124"/>
            <a:ext cx="3697200" cy="46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dirty="0" smtClean="0"/>
              <a:t>Đorđe Milinović 2023/3368</a:t>
            </a:r>
          </a:p>
          <a:p>
            <a:pPr marL="0" lvl="0" indent="0" algn="l" rtl="0">
              <a:spcBef>
                <a:spcPts val="0"/>
              </a:spcBef>
              <a:spcAft>
                <a:spcPts val="0"/>
              </a:spcAft>
              <a:buNone/>
            </a:pPr>
            <a:r>
              <a:rPr lang="sr-Latn-RS" dirty="0" smtClean="0"/>
              <a:t>Jelena Pančevski 2023/3231</a:t>
            </a:r>
            <a:endParaRPr dirty="0"/>
          </a:p>
        </p:txBody>
      </p:sp>
      <p:grpSp>
        <p:nvGrpSpPr>
          <p:cNvPr id="1292" name="Google Shape;1292;p24"/>
          <p:cNvGrpSpPr/>
          <p:nvPr/>
        </p:nvGrpSpPr>
        <p:grpSpPr>
          <a:xfrm>
            <a:off x="6515177" y="1066643"/>
            <a:ext cx="183745" cy="275663"/>
            <a:chOff x="2778349" y="5640986"/>
            <a:chExt cx="508847" cy="763610"/>
          </a:xfrm>
        </p:grpSpPr>
        <p:sp>
          <p:nvSpPr>
            <p:cNvPr id="1293" name="Google Shape;1293;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2"/>
          <p:cNvSpPr/>
          <p:nvPr/>
        </p:nvSpPr>
        <p:spPr>
          <a:xfrm>
            <a:off x="1785880" y="228592"/>
            <a:ext cx="4572000" cy="338554"/>
          </a:xfrm>
          <a:prstGeom prst="rect">
            <a:avLst/>
          </a:prstGeom>
        </p:spPr>
        <p:txBody>
          <a:bodyPr>
            <a:spAutoFit/>
          </a:bodyPr>
          <a:lstStyle/>
          <a:p>
            <a:pPr algn="ctr"/>
            <a:r>
              <a:rPr lang="sr-Latn-RS" sz="1600" b="1" dirty="0" smtClean="0">
                <a:solidFill>
                  <a:schemeClr val="tx1"/>
                </a:solidFill>
                <a:latin typeface="Saira" panose="020B0604020202020204" charset="0"/>
              </a:rPr>
              <a:t>Razvoj bezbednog softvera</a:t>
            </a:r>
            <a:endParaRPr lang="en-US" sz="1600" dirty="0">
              <a:solidFill>
                <a:schemeClr val="tx1"/>
              </a:solidFill>
              <a:latin typeface="Saira" panose="020B0604020202020204" charset="0"/>
            </a:endParaRPr>
          </a:p>
        </p:txBody>
      </p:sp>
    </p:spTree>
    <p:extLst>
      <p:ext uri="{BB962C8B-B14F-4D97-AF65-F5344CB8AC3E}">
        <p14:creationId xmlns:p14="http://schemas.microsoft.com/office/powerpoint/2010/main" val="11435822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pic>
        <p:nvPicPr>
          <p:cNvPr id="1446" name="Google Shape;1446;p31"/>
          <p:cNvPicPr preferRelativeResize="0">
            <a:picLocks noGrp="1"/>
          </p:cNvPicPr>
          <p:nvPr>
            <p:ph type="pic" idx="9"/>
          </p:nvPr>
        </p:nvPicPr>
        <p:blipFill rotWithShape="1">
          <a:blip r:embed="rId3">
            <a:alphaModFix/>
          </a:blip>
          <a:srcRect l="28249" t="2687" r="28249" b="2687"/>
          <a:stretch/>
        </p:blipFill>
        <p:spPr>
          <a:xfrm>
            <a:off x="5643175" y="1175250"/>
            <a:ext cx="2685901" cy="3286300"/>
          </a:xfrm>
          <a:prstGeom prst="rect">
            <a:avLst/>
          </a:prstGeom>
        </p:spPr>
      </p:pic>
      <p:sp>
        <p:nvSpPr>
          <p:cNvPr id="1447" name="Google Shape;1447;p31"/>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Strategic perspectives</a:t>
            </a:r>
            <a:endParaRPr/>
          </a:p>
        </p:txBody>
      </p:sp>
      <p:sp>
        <p:nvSpPr>
          <p:cNvPr id="1448" name="Google Shape;1448;p31"/>
          <p:cNvSpPr txBox="1">
            <a:spLocks noGrp="1"/>
          </p:cNvSpPr>
          <p:nvPr>
            <p:ph type="title"/>
          </p:nvPr>
        </p:nvSpPr>
        <p:spPr>
          <a:xfrm>
            <a:off x="720005" y="15527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1449" name="Google Shape;1449;p31"/>
          <p:cNvSpPr txBox="1">
            <a:spLocks noGrp="1"/>
          </p:cNvSpPr>
          <p:nvPr>
            <p:ph type="title" idx="2"/>
          </p:nvPr>
        </p:nvSpPr>
        <p:spPr>
          <a:xfrm>
            <a:off x="3145338" y="15527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450" name="Google Shape;1450;p31"/>
          <p:cNvSpPr txBox="1">
            <a:spLocks noGrp="1"/>
          </p:cNvSpPr>
          <p:nvPr>
            <p:ph type="subTitle" idx="1"/>
          </p:nvPr>
        </p:nvSpPr>
        <p:spPr>
          <a:xfrm>
            <a:off x="720000" y="19317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Jupiter is a gas giant and the biggest planet in the Solar System</a:t>
            </a:r>
            <a:endParaRPr/>
          </a:p>
        </p:txBody>
      </p:sp>
      <p:sp>
        <p:nvSpPr>
          <p:cNvPr id="1451" name="Google Shape;1451;p31"/>
          <p:cNvSpPr txBox="1">
            <a:spLocks noGrp="1"/>
          </p:cNvSpPr>
          <p:nvPr>
            <p:ph type="title" idx="4"/>
          </p:nvPr>
        </p:nvSpPr>
        <p:spPr>
          <a:xfrm>
            <a:off x="720005" y="30772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1452" name="Google Shape;1452;p31"/>
          <p:cNvSpPr txBox="1">
            <a:spLocks noGrp="1"/>
          </p:cNvSpPr>
          <p:nvPr>
            <p:ph type="title" idx="5"/>
          </p:nvPr>
        </p:nvSpPr>
        <p:spPr>
          <a:xfrm>
            <a:off x="3145338" y="30772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1453" name="Google Shape;1453;p31"/>
          <p:cNvSpPr txBox="1">
            <a:spLocks noGrp="1"/>
          </p:cNvSpPr>
          <p:nvPr>
            <p:ph type="subTitle" idx="3"/>
          </p:nvPr>
        </p:nvSpPr>
        <p:spPr>
          <a:xfrm>
            <a:off x="3145330" y="19317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Despite being red, Mars is actually a cold place. It’s full of iron oxide dust</a:t>
            </a:r>
            <a:endParaRPr/>
          </a:p>
        </p:txBody>
      </p:sp>
      <p:sp>
        <p:nvSpPr>
          <p:cNvPr id="1454" name="Google Shape;1454;p31"/>
          <p:cNvSpPr txBox="1">
            <a:spLocks noGrp="1"/>
          </p:cNvSpPr>
          <p:nvPr>
            <p:ph type="subTitle" idx="6"/>
          </p:nvPr>
        </p:nvSpPr>
        <p:spPr>
          <a:xfrm>
            <a:off x="720000" y="34562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455" name="Google Shape;1455;p31"/>
          <p:cNvSpPr txBox="1">
            <a:spLocks noGrp="1"/>
          </p:cNvSpPr>
          <p:nvPr>
            <p:ph type="subTitle" idx="7"/>
          </p:nvPr>
        </p:nvSpPr>
        <p:spPr>
          <a:xfrm>
            <a:off x="3145330" y="34562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pic>
        <p:nvPicPr>
          <p:cNvPr id="1460" name="Google Shape;1460;p32"/>
          <p:cNvPicPr preferRelativeResize="0">
            <a:picLocks noGrp="1"/>
          </p:cNvPicPr>
          <p:nvPr>
            <p:ph type="pic" idx="2"/>
          </p:nvPr>
        </p:nvPicPr>
        <p:blipFill rotWithShape="1">
          <a:blip r:embed="rId3">
            <a:alphaModFix/>
          </a:blip>
          <a:srcRect l="15683" r="15677"/>
          <a:stretch/>
        </p:blipFill>
        <p:spPr>
          <a:xfrm>
            <a:off x="713350" y="835200"/>
            <a:ext cx="3577251" cy="3473100"/>
          </a:xfrm>
          <a:prstGeom prst="rect">
            <a:avLst/>
          </a:prstGeom>
        </p:spPr>
      </p:pic>
      <p:sp>
        <p:nvSpPr>
          <p:cNvPr id="1461" name="Google Shape;1461;p32"/>
          <p:cNvSpPr txBox="1">
            <a:spLocks noGrp="1"/>
          </p:cNvSpPr>
          <p:nvPr>
            <p:ph type="title"/>
          </p:nvPr>
        </p:nvSpPr>
        <p:spPr>
          <a:xfrm>
            <a:off x="4572000" y="1472675"/>
            <a:ext cx="3851400" cy="219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6"/>
        <p:cNvGrpSpPr/>
        <p:nvPr/>
      </p:nvGrpSpPr>
      <p:grpSpPr>
        <a:xfrm>
          <a:off x="0" y="0"/>
          <a:ext cx="0" cy="0"/>
          <a:chOff x="0" y="0"/>
          <a:chExt cx="0" cy="0"/>
        </a:xfrm>
      </p:grpSpPr>
      <p:grpSp>
        <p:nvGrpSpPr>
          <p:cNvPr id="1217" name="Google Shape;1217;p24"/>
          <p:cNvGrpSpPr/>
          <p:nvPr/>
        </p:nvGrpSpPr>
        <p:grpSpPr>
          <a:xfrm>
            <a:off x="7461226" y="301"/>
            <a:ext cx="1682777" cy="5143232"/>
            <a:chOff x="7461226" y="301"/>
            <a:chExt cx="1682777" cy="5143232"/>
          </a:xfrm>
        </p:grpSpPr>
        <p:grpSp>
          <p:nvGrpSpPr>
            <p:cNvPr id="1218" name="Google Shape;1218;p24"/>
            <p:cNvGrpSpPr/>
            <p:nvPr/>
          </p:nvGrpSpPr>
          <p:grpSpPr>
            <a:xfrm rot="-5400000">
              <a:off x="5730999" y="1730529"/>
              <a:ext cx="5143232" cy="1682777"/>
              <a:chOff x="713356" y="2640614"/>
              <a:chExt cx="6188463" cy="2024758"/>
            </a:xfrm>
          </p:grpSpPr>
          <p:sp>
            <p:nvSpPr>
              <p:cNvPr id="1219" name="Google Shape;1219;p24"/>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4"/>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4"/>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4"/>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4"/>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4"/>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4"/>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4"/>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4"/>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4"/>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4"/>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4"/>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4"/>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4"/>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4"/>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4"/>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4"/>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4"/>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4"/>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4"/>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4"/>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4"/>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4"/>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4"/>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4"/>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4"/>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4"/>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4"/>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4"/>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4"/>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4"/>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4"/>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4"/>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4"/>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4"/>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4"/>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4"/>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4"/>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4"/>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4"/>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4"/>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4"/>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4"/>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4"/>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4"/>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4"/>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4"/>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4"/>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4"/>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4"/>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4"/>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4"/>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4"/>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4"/>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4"/>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4"/>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24"/>
            <p:cNvGrpSpPr/>
            <p:nvPr/>
          </p:nvGrpSpPr>
          <p:grpSpPr>
            <a:xfrm>
              <a:off x="7512277" y="198770"/>
              <a:ext cx="1333992" cy="4753836"/>
              <a:chOff x="7512277" y="198770"/>
              <a:chExt cx="1333992" cy="4753836"/>
            </a:xfrm>
          </p:grpSpPr>
          <p:grpSp>
            <p:nvGrpSpPr>
              <p:cNvPr id="1280" name="Google Shape;1280;p24"/>
              <p:cNvGrpSpPr/>
              <p:nvPr/>
            </p:nvGrpSpPr>
            <p:grpSpPr>
              <a:xfrm>
                <a:off x="8713358" y="1337670"/>
                <a:ext cx="132911" cy="199379"/>
                <a:chOff x="2778349" y="5640986"/>
                <a:chExt cx="508847" cy="763610"/>
              </a:xfrm>
            </p:grpSpPr>
            <p:sp>
              <p:nvSpPr>
                <p:cNvPr id="1281" name="Google Shape;1281;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24"/>
              <p:cNvGrpSpPr/>
              <p:nvPr/>
            </p:nvGrpSpPr>
            <p:grpSpPr>
              <a:xfrm>
                <a:off x="7512277" y="4676943"/>
                <a:ext cx="183745" cy="275663"/>
                <a:chOff x="2778349" y="5640986"/>
                <a:chExt cx="508847" cy="763610"/>
              </a:xfrm>
            </p:grpSpPr>
            <p:sp>
              <p:nvSpPr>
                <p:cNvPr id="1284" name="Google Shape;1284;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24"/>
              <p:cNvGrpSpPr/>
              <p:nvPr/>
            </p:nvGrpSpPr>
            <p:grpSpPr>
              <a:xfrm>
                <a:off x="7518171" y="198770"/>
                <a:ext cx="132911" cy="199379"/>
                <a:chOff x="2778349" y="5640986"/>
                <a:chExt cx="508847" cy="763610"/>
              </a:xfrm>
            </p:grpSpPr>
            <p:sp>
              <p:nvSpPr>
                <p:cNvPr id="1287" name="Google Shape;1287;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89" name="Google Shape;1289;p24"/>
          <p:cNvSpPr txBox="1">
            <a:spLocks noGrp="1"/>
          </p:cNvSpPr>
          <p:nvPr>
            <p:ph type="ctrTitle"/>
          </p:nvPr>
        </p:nvSpPr>
        <p:spPr>
          <a:xfrm>
            <a:off x="713350" y="1119669"/>
            <a:ext cx="3697200" cy="237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Digital Security Consulting</a:t>
            </a:r>
            <a:endParaRPr>
              <a:solidFill>
                <a:schemeClr val="accent1"/>
              </a:solidFill>
            </a:endParaRPr>
          </a:p>
        </p:txBody>
      </p:sp>
      <p:sp>
        <p:nvSpPr>
          <p:cNvPr id="1290" name="Google Shape;1290;p24"/>
          <p:cNvSpPr txBox="1">
            <a:spLocks noGrp="1"/>
          </p:cNvSpPr>
          <p:nvPr>
            <p:ph type="subTitle" idx="1"/>
          </p:nvPr>
        </p:nvSpPr>
        <p:spPr>
          <a:xfrm>
            <a:off x="713350" y="3565519"/>
            <a:ext cx="3697200" cy="46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presentation begins!</a:t>
            </a:r>
            <a:endParaRPr/>
          </a:p>
        </p:txBody>
      </p:sp>
      <p:pic>
        <p:nvPicPr>
          <p:cNvPr id="1291" name="Google Shape;1291;p24"/>
          <p:cNvPicPr preferRelativeResize="0">
            <a:picLocks noGrp="1"/>
          </p:cNvPicPr>
          <p:nvPr>
            <p:ph type="pic" idx="2"/>
          </p:nvPr>
        </p:nvPicPr>
        <p:blipFill rotWithShape="1">
          <a:blip r:embed="rId3">
            <a:alphaModFix/>
          </a:blip>
          <a:srcRect l="6053" r="24918"/>
          <a:stretch/>
        </p:blipFill>
        <p:spPr>
          <a:xfrm>
            <a:off x="4691783" y="844730"/>
            <a:ext cx="3556426" cy="3417051"/>
          </a:xfrm>
          <a:prstGeom prst="rect">
            <a:avLst/>
          </a:prstGeom>
        </p:spPr>
      </p:pic>
      <p:grpSp>
        <p:nvGrpSpPr>
          <p:cNvPr id="1292" name="Google Shape;1292;p24"/>
          <p:cNvGrpSpPr/>
          <p:nvPr/>
        </p:nvGrpSpPr>
        <p:grpSpPr>
          <a:xfrm>
            <a:off x="6515177" y="1066643"/>
            <a:ext cx="183745" cy="275663"/>
            <a:chOff x="2778349" y="5640986"/>
            <a:chExt cx="508847" cy="763610"/>
          </a:xfrm>
        </p:grpSpPr>
        <p:sp>
          <p:nvSpPr>
            <p:cNvPr id="1293" name="Google Shape;1293;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5"/>
        <p:cNvGrpSpPr/>
        <p:nvPr/>
      </p:nvGrpSpPr>
      <p:grpSpPr>
        <a:xfrm>
          <a:off x="0" y="0"/>
          <a:ext cx="0" cy="0"/>
          <a:chOff x="0" y="0"/>
          <a:chExt cx="0" cy="0"/>
        </a:xfrm>
      </p:grpSpPr>
      <p:sp>
        <p:nvSpPr>
          <p:cNvPr id="1466" name="Google Shape;146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Strong business plan</a:t>
            </a:r>
            <a:endParaRPr/>
          </a:p>
        </p:txBody>
      </p:sp>
      <p:sp>
        <p:nvSpPr>
          <p:cNvPr id="1467" name="Google Shape;1467;p33"/>
          <p:cNvSpPr/>
          <p:nvPr/>
        </p:nvSpPr>
        <p:spPr>
          <a:xfrm>
            <a:off x="3085539" y="1365720"/>
            <a:ext cx="2972700" cy="2972700"/>
          </a:xfrm>
          <a:prstGeom prst="ellipse">
            <a:avLst/>
          </a:prstGeom>
          <a:noFill/>
          <a:ln w="9525" cap="flat" cmpd="sng">
            <a:solidFill>
              <a:schemeClr val="dk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2060"/>
              </a:buClr>
              <a:buSzPts val="4000"/>
              <a:buFont typeface="Arial"/>
              <a:buNone/>
            </a:pPr>
            <a:r>
              <a:rPr lang="en" sz="3000" b="1">
                <a:solidFill>
                  <a:schemeClr val="dk1"/>
                </a:solidFill>
                <a:latin typeface="Aldrich"/>
                <a:ea typeface="Aldrich"/>
                <a:cs typeface="Aldrich"/>
                <a:sym typeface="Aldrich"/>
              </a:rPr>
              <a:t>Pestle</a:t>
            </a:r>
            <a:endParaRPr sz="3000" b="1">
              <a:solidFill>
                <a:schemeClr val="dk1"/>
              </a:solidFill>
              <a:latin typeface="Aldrich"/>
              <a:ea typeface="Aldrich"/>
              <a:cs typeface="Aldrich"/>
              <a:sym typeface="Aldrich"/>
            </a:endParaRPr>
          </a:p>
        </p:txBody>
      </p:sp>
      <p:sp>
        <p:nvSpPr>
          <p:cNvPr id="1468" name="Google Shape;1468;p33"/>
          <p:cNvSpPr/>
          <p:nvPr/>
        </p:nvSpPr>
        <p:spPr>
          <a:xfrm>
            <a:off x="3391152" y="381620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S</a:t>
            </a:r>
            <a:endParaRPr sz="2500" b="1">
              <a:solidFill>
                <a:schemeClr val="lt1"/>
              </a:solidFill>
              <a:latin typeface="Aldrich"/>
              <a:ea typeface="Aldrich"/>
              <a:cs typeface="Aldrich"/>
              <a:sym typeface="Aldrich"/>
            </a:endParaRPr>
          </a:p>
        </p:txBody>
      </p:sp>
      <p:sp>
        <p:nvSpPr>
          <p:cNvPr id="1469" name="Google Shape;1469;p33"/>
          <p:cNvSpPr/>
          <p:nvPr/>
        </p:nvSpPr>
        <p:spPr>
          <a:xfrm>
            <a:off x="2803760" y="2558481"/>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E</a:t>
            </a:r>
            <a:endParaRPr sz="2500" b="1">
              <a:solidFill>
                <a:schemeClr val="lt1"/>
              </a:solidFill>
              <a:latin typeface="Aldrich"/>
              <a:ea typeface="Aldrich"/>
              <a:cs typeface="Aldrich"/>
              <a:sym typeface="Aldrich"/>
            </a:endParaRPr>
          </a:p>
        </p:txBody>
      </p:sp>
      <p:sp>
        <p:nvSpPr>
          <p:cNvPr id="1470" name="Google Shape;1470;p33"/>
          <p:cNvSpPr/>
          <p:nvPr/>
        </p:nvSpPr>
        <p:spPr>
          <a:xfrm>
            <a:off x="5752842" y="2558481"/>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L</a:t>
            </a:r>
            <a:endParaRPr sz="2500" b="1">
              <a:solidFill>
                <a:schemeClr val="lt1"/>
              </a:solidFill>
              <a:latin typeface="Aldrich"/>
              <a:ea typeface="Aldrich"/>
              <a:cs typeface="Aldrich"/>
              <a:sym typeface="Aldrich"/>
            </a:endParaRPr>
          </a:p>
        </p:txBody>
      </p:sp>
      <p:sp>
        <p:nvSpPr>
          <p:cNvPr id="1471" name="Google Shape;1471;p33"/>
          <p:cNvSpPr/>
          <p:nvPr/>
        </p:nvSpPr>
        <p:spPr>
          <a:xfrm>
            <a:off x="3391152" y="139543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P</a:t>
            </a:r>
            <a:endParaRPr sz="2500" b="1">
              <a:solidFill>
                <a:schemeClr val="lt1"/>
              </a:solidFill>
              <a:latin typeface="Aldrich"/>
              <a:ea typeface="Aldrich"/>
              <a:cs typeface="Aldrich"/>
              <a:sym typeface="Aldrich"/>
            </a:endParaRPr>
          </a:p>
        </p:txBody>
      </p:sp>
      <p:sp>
        <p:nvSpPr>
          <p:cNvPr id="1472" name="Google Shape;1472;p33"/>
          <p:cNvSpPr/>
          <p:nvPr/>
        </p:nvSpPr>
        <p:spPr>
          <a:xfrm>
            <a:off x="5165450" y="381620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E</a:t>
            </a:r>
            <a:endParaRPr sz="2500" b="1">
              <a:solidFill>
                <a:schemeClr val="lt1"/>
              </a:solidFill>
              <a:latin typeface="Aldrich"/>
              <a:ea typeface="Aldrich"/>
              <a:cs typeface="Aldrich"/>
              <a:sym typeface="Aldrich"/>
            </a:endParaRPr>
          </a:p>
        </p:txBody>
      </p:sp>
      <p:sp>
        <p:nvSpPr>
          <p:cNvPr id="1473" name="Google Shape;1473;p33"/>
          <p:cNvSpPr/>
          <p:nvPr/>
        </p:nvSpPr>
        <p:spPr>
          <a:xfrm>
            <a:off x="5165450" y="139543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T</a:t>
            </a:r>
            <a:endParaRPr sz="2500" b="1">
              <a:solidFill>
                <a:schemeClr val="lt1"/>
              </a:solidFill>
              <a:latin typeface="Aldrich"/>
              <a:ea typeface="Aldrich"/>
              <a:cs typeface="Aldrich"/>
              <a:sym typeface="Aldrich"/>
            </a:endParaRPr>
          </a:p>
        </p:txBody>
      </p:sp>
      <p:sp>
        <p:nvSpPr>
          <p:cNvPr id="1474" name="Google Shape;1474;p33"/>
          <p:cNvSpPr/>
          <p:nvPr/>
        </p:nvSpPr>
        <p:spPr>
          <a:xfrm>
            <a:off x="719800" y="1247800"/>
            <a:ext cx="1942500" cy="396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Political</a:t>
            </a:r>
            <a:endParaRPr sz="1800" b="1">
              <a:solidFill>
                <a:schemeClr val="dk1"/>
              </a:solidFill>
              <a:latin typeface="Aldrich"/>
              <a:ea typeface="Aldrich"/>
              <a:cs typeface="Aldrich"/>
              <a:sym typeface="Aldrich"/>
            </a:endParaRPr>
          </a:p>
        </p:txBody>
      </p:sp>
      <p:sp>
        <p:nvSpPr>
          <p:cNvPr id="1475" name="Google Shape;1475;p33"/>
          <p:cNvSpPr/>
          <p:nvPr/>
        </p:nvSpPr>
        <p:spPr>
          <a:xfrm>
            <a:off x="719800" y="2462549"/>
            <a:ext cx="1942500" cy="391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Economical</a:t>
            </a:r>
            <a:endParaRPr sz="1800" b="1">
              <a:solidFill>
                <a:schemeClr val="dk1"/>
              </a:solidFill>
              <a:latin typeface="Aldrich"/>
              <a:ea typeface="Aldrich"/>
              <a:cs typeface="Aldrich"/>
              <a:sym typeface="Aldrich"/>
            </a:endParaRPr>
          </a:p>
        </p:txBody>
      </p:sp>
      <p:sp>
        <p:nvSpPr>
          <p:cNvPr id="1476" name="Google Shape;1476;p33"/>
          <p:cNvSpPr/>
          <p:nvPr/>
        </p:nvSpPr>
        <p:spPr>
          <a:xfrm>
            <a:off x="719800" y="3691899"/>
            <a:ext cx="1942500" cy="391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Social</a:t>
            </a:r>
            <a:endParaRPr sz="1800" b="1">
              <a:solidFill>
                <a:schemeClr val="dk1"/>
              </a:solidFill>
              <a:latin typeface="Aldrich"/>
              <a:ea typeface="Aldrich"/>
              <a:cs typeface="Aldrich"/>
              <a:sym typeface="Aldrich"/>
            </a:endParaRPr>
          </a:p>
        </p:txBody>
      </p:sp>
      <p:sp>
        <p:nvSpPr>
          <p:cNvPr id="1477" name="Google Shape;1477;p33"/>
          <p:cNvSpPr/>
          <p:nvPr/>
        </p:nvSpPr>
        <p:spPr>
          <a:xfrm>
            <a:off x="6481500" y="1247800"/>
            <a:ext cx="1942500" cy="3969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Technological</a:t>
            </a:r>
            <a:endParaRPr sz="1800" b="1">
              <a:solidFill>
                <a:schemeClr val="dk1"/>
              </a:solidFill>
              <a:latin typeface="Aldrich"/>
              <a:ea typeface="Aldrich"/>
              <a:cs typeface="Aldrich"/>
              <a:sym typeface="Aldrich"/>
            </a:endParaRPr>
          </a:p>
        </p:txBody>
      </p:sp>
      <p:sp>
        <p:nvSpPr>
          <p:cNvPr id="1478" name="Google Shape;1478;p33"/>
          <p:cNvSpPr/>
          <p:nvPr/>
        </p:nvSpPr>
        <p:spPr>
          <a:xfrm>
            <a:off x="6481500" y="2468319"/>
            <a:ext cx="1942500" cy="3912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Legal</a:t>
            </a:r>
            <a:endParaRPr sz="1800" b="1">
              <a:solidFill>
                <a:schemeClr val="dk1"/>
              </a:solidFill>
              <a:latin typeface="Aldrich"/>
              <a:ea typeface="Aldrich"/>
              <a:cs typeface="Aldrich"/>
              <a:sym typeface="Aldrich"/>
            </a:endParaRPr>
          </a:p>
        </p:txBody>
      </p:sp>
      <p:sp>
        <p:nvSpPr>
          <p:cNvPr id="1479" name="Google Shape;1479;p33"/>
          <p:cNvSpPr/>
          <p:nvPr/>
        </p:nvSpPr>
        <p:spPr>
          <a:xfrm>
            <a:off x="6481499" y="3702796"/>
            <a:ext cx="1942500" cy="3693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Environmental</a:t>
            </a:r>
            <a:endParaRPr sz="1800" b="1">
              <a:solidFill>
                <a:schemeClr val="dk1"/>
              </a:solidFill>
              <a:latin typeface="Aldrich"/>
              <a:ea typeface="Aldrich"/>
              <a:cs typeface="Aldrich"/>
              <a:sym typeface="Aldrich"/>
            </a:endParaRPr>
          </a:p>
        </p:txBody>
      </p:sp>
      <p:sp>
        <p:nvSpPr>
          <p:cNvPr id="1480" name="Google Shape;1480;p33"/>
          <p:cNvSpPr txBox="1"/>
          <p:nvPr/>
        </p:nvSpPr>
        <p:spPr>
          <a:xfrm>
            <a:off x="719800" y="1644645"/>
            <a:ext cx="1942500" cy="523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1" name="Google Shape;1481;p33"/>
          <p:cNvSpPr txBox="1"/>
          <p:nvPr/>
        </p:nvSpPr>
        <p:spPr>
          <a:xfrm>
            <a:off x="719800" y="2863947"/>
            <a:ext cx="1942500" cy="523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2" name="Google Shape;1482;p33"/>
          <p:cNvSpPr txBox="1"/>
          <p:nvPr/>
        </p:nvSpPr>
        <p:spPr>
          <a:xfrm>
            <a:off x="719802" y="4083249"/>
            <a:ext cx="1942500" cy="523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3" name="Google Shape;1483;p33"/>
          <p:cNvSpPr txBox="1"/>
          <p:nvPr/>
        </p:nvSpPr>
        <p:spPr>
          <a:xfrm>
            <a:off x="6481500" y="1644645"/>
            <a:ext cx="1942500" cy="5232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4" name="Google Shape;1484;p33"/>
          <p:cNvSpPr txBox="1"/>
          <p:nvPr/>
        </p:nvSpPr>
        <p:spPr>
          <a:xfrm>
            <a:off x="6481500" y="2863947"/>
            <a:ext cx="1942500" cy="5232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5" name="Google Shape;1485;p33"/>
          <p:cNvSpPr txBox="1"/>
          <p:nvPr/>
        </p:nvSpPr>
        <p:spPr>
          <a:xfrm>
            <a:off x="6481502" y="4083249"/>
            <a:ext cx="1942500" cy="5232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9"/>
        <p:cNvGrpSpPr/>
        <p:nvPr/>
      </p:nvGrpSpPr>
      <p:grpSpPr>
        <a:xfrm>
          <a:off x="0" y="0"/>
          <a:ext cx="0" cy="0"/>
          <a:chOff x="0" y="0"/>
          <a:chExt cx="0" cy="0"/>
        </a:xfrm>
      </p:grpSpPr>
      <p:sp>
        <p:nvSpPr>
          <p:cNvPr id="1490" name="Google Shape;1490;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Strong business case</a:t>
            </a:r>
            <a:endParaRPr/>
          </a:p>
        </p:txBody>
      </p:sp>
      <p:sp>
        <p:nvSpPr>
          <p:cNvPr id="1491" name="Google Shape;1491;p34"/>
          <p:cNvSpPr/>
          <p:nvPr/>
        </p:nvSpPr>
        <p:spPr>
          <a:xfrm>
            <a:off x="720000" y="1189375"/>
            <a:ext cx="1234500" cy="3936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Project costs</a:t>
            </a:r>
            <a:endParaRPr sz="1200" b="1">
              <a:solidFill>
                <a:schemeClr val="lt1"/>
              </a:solidFill>
              <a:latin typeface="Aldrich"/>
              <a:ea typeface="Aldrich"/>
              <a:cs typeface="Aldrich"/>
              <a:sym typeface="Aldrich"/>
            </a:endParaRPr>
          </a:p>
        </p:txBody>
      </p:sp>
      <p:sp>
        <p:nvSpPr>
          <p:cNvPr id="1492" name="Google Shape;1492;p34"/>
          <p:cNvSpPr/>
          <p:nvPr/>
        </p:nvSpPr>
        <p:spPr>
          <a:xfrm>
            <a:off x="1954500" y="1189375"/>
            <a:ext cx="1023300" cy="393600"/>
          </a:xfrm>
          <a:prstGeom prst="rect">
            <a:avLst/>
          </a:prstGeom>
          <a:noFill/>
          <a:ln w="9525" cap="flat" cmpd="sng">
            <a:solidFill>
              <a:schemeClr val="dk2"/>
            </a:solidFill>
            <a:prstDash val="solid"/>
            <a:round/>
            <a:headEnd type="none" w="sm" len="sm"/>
            <a:tailEnd type="none" w="sm" len="sm"/>
          </a:ln>
        </p:spPr>
        <p:txBody>
          <a:bodyPr spcFirstLastPara="1" wrap="square" lIns="91425" tIns="90000" rIns="91425" bIns="90000"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600" b="1">
                <a:solidFill>
                  <a:schemeClr val="lt2"/>
                </a:solidFill>
                <a:latin typeface="Aldrich"/>
                <a:ea typeface="Aldrich"/>
                <a:cs typeface="Aldrich"/>
                <a:sym typeface="Aldrich"/>
              </a:rPr>
              <a:t>$4M</a:t>
            </a:r>
            <a:endParaRPr sz="1600" b="1">
              <a:solidFill>
                <a:schemeClr val="lt2"/>
              </a:solidFill>
              <a:latin typeface="Aldrich"/>
              <a:ea typeface="Aldrich"/>
              <a:cs typeface="Aldrich"/>
              <a:sym typeface="Aldrich"/>
            </a:endParaRPr>
          </a:p>
        </p:txBody>
      </p:sp>
      <p:sp>
        <p:nvSpPr>
          <p:cNvPr id="1493" name="Google Shape;1493;p34"/>
          <p:cNvSpPr/>
          <p:nvPr/>
        </p:nvSpPr>
        <p:spPr>
          <a:xfrm>
            <a:off x="3353625" y="1189375"/>
            <a:ext cx="1234500" cy="3936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Tangible benefits</a:t>
            </a:r>
            <a:endParaRPr sz="1200" b="1">
              <a:solidFill>
                <a:schemeClr val="lt1"/>
              </a:solidFill>
              <a:latin typeface="Aldrich"/>
              <a:ea typeface="Aldrich"/>
              <a:cs typeface="Aldrich"/>
              <a:sym typeface="Aldrich"/>
            </a:endParaRPr>
          </a:p>
        </p:txBody>
      </p:sp>
      <p:sp>
        <p:nvSpPr>
          <p:cNvPr id="1494" name="Google Shape;1494;p34"/>
          <p:cNvSpPr/>
          <p:nvPr/>
        </p:nvSpPr>
        <p:spPr>
          <a:xfrm>
            <a:off x="4588125" y="1189375"/>
            <a:ext cx="1023300" cy="393600"/>
          </a:xfrm>
          <a:prstGeom prst="rect">
            <a:avLst/>
          </a:prstGeom>
          <a:noFill/>
          <a:ln w="9525" cap="flat" cmpd="sng">
            <a:solidFill>
              <a:schemeClr val="dk2"/>
            </a:solidFill>
            <a:prstDash val="solid"/>
            <a:round/>
            <a:headEnd type="none" w="sm" len="sm"/>
            <a:tailEnd type="none" w="sm" len="sm"/>
          </a:ln>
        </p:spPr>
        <p:txBody>
          <a:bodyPr spcFirstLastPara="1" wrap="square" lIns="91425" tIns="90000" rIns="91425" bIns="90000"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600" b="1">
                <a:solidFill>
                  <a:schemeClr val="lt2"/>
                </a:solidFill>
                <a:latin typeface="Aldrich"/>
                <a:ea typeface="Aldrich"/>
                <a:cs typeface="Aldrich"/>
                <a:sym typeface="Aldrich"/>
              </a:rPr>
              <a:t>$14M</a:t>
            </a:r>
            <a:endParaRPr sz="1600" b="1">
              <a:solidFill>
                <a:schemeClr val="lt2"/>
              </a:solidFill>
              <a:latin typeface="Aldrich"/>
              <a:ea typeface="Aldrich"/>
              <a:cs typeface="Aldrich"/>
              <a:sym typeface="Aldrich"/>
            </a:endParaRPr>
          </a:p>
        </p:txBody>
      </p:sp>
      <p:sp>
        <p:nvSpPr>
          <p:cNvPr id="1495" name="Google Shape;1495;p34"/>
          <p:cNvSpPr/>
          <p:nvPr/>
        </p:nvSpPr>
        <p:spPr>
          <a:xfrm>
            <a:off x="5987275" y="1189375"/>
            <a:ext cx="1234500" cy="3936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Net present value</a:t>
            </a:r>
            <a:endParaRPr sz="1200" b="1">
              <a:solidFill>
                <a:schemeClr val="lt1"/>
              </a:solidFill>
              <a:latin typeface="Aldrich"/>
              <a:ea typeface="Aldrich"/>
              <a:cs typeface="Aldrich"/>
              <a:sym typeface="Aldrich"/>
            </a:endParaRPr>
          </a:p>
        </p:txBody>
      </p:sp>
      <p:sp>
        <p:nvSpPr>
          <p:cNvPr id="1496" name="Google Shape;1496;p34"/>
          <p:cNvSpPr/>
          <p:nvPr/>
        </p:nvSpPr>
        <p:spPr>
          <a:xfrm>
            <a:off x="7221775" y="1189375"/>
            <a:ext cx="1023300" cy="393600"/>
          </a:xfrm>
          <a:prstGeom prst="rect">
            <a:avLst/>
          </a:prstGeom>
          <a:noFill/>
          <a:ln w="9525" cap="flat" cmpd="sng">
            <a:solidFill>
              <a:schemeClr val="dk2"/>
            </a:solidFill>
            <a:prstDash val="solid"/>
            <a:round/>
            <a:headEnd type="none" w="sm" len="sm"/>
            <a:tailEnd type="none" w="sm" len="sm"/>
          </a:ln>
        </p:spPr>
        <p:txBody>
          <a:bodyPr spcFirstLastPara="1" wrap="square" lIns="91425" tIns="90000" rIns="91425" bIns="90000"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600" b="1">
                <a:solidFill>
                  <a:schemeClr val="lt2"/>
                </a:solidFill>
                <a:latin typeface="Aldrich"/>
                <a:ea typeface="Aldrich"/>
                <a:cs typeface="Aldrich"/>
                <a:sym typeface="Aldrich"/>
              </a:rPr>
              <a:t>$8M</a:t>
            </a:r>
            <a:endParaRPr sz="1600" b="1">
              <a:solidFill>
                <a:schemeClr val="lt2"/>
              </a:solidFill>
              <a:latin typeface="Aldrich"/>
              <a:ea typeface="Aldrich"/>
              <a:cs typeface="Aldrich"/>
              <a:sym typeface="Aldrich"/>
            </a:endParaRPr>
          </a:p>
        </p:txBody>
      </p:sp>
      <p:sp>
        <p:nvSpPr>
          <p:cNvPr id="1497" name="Google Shape;1497;p34"/>
          <p:cNvSpPr/>
          <p:nvPr/>
        </p:nvSpPr>
        <p:spPr>
          <a:xfrm>
            <a:off x="5495100" y="1754625"/>
            <a:ext cx="2927700" cy="12723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lvl="0" indent="0" algn="l" rtl="0">
              <a:spcBef>
                <a:spcPts val="0"/>
              </a:spcBef>
              <a:spcAft>
                <a:spcPts val="0"/>
              </a:spcAft>
              <a:buClr>
                <a:schemeClr val="lt1"/>
              </a:buClr>
              <a:buSzPts val="1600"/>
              <a:buFont typeface="Arial"/>
              <a:buNone/>
            </a:pPr>
            <a:r>
              <a:rPr lang="en" b="1">
                <a:solidFill>
                  <a:schemeClr val="dk1"/>
                </a:solidFill>
                <a:latin typeface="Aldrich"/>
                <a:ea typeface="Aldrich"/>
                <a:cs typeface="Aldrich"/>
                <a:sym typeface="Aldrich"/>
              </a:rPr>
              <a:t>Change impact</a:t>
            </a:r>
            <a:endParaRPr b="1">
              <a:solidFill>
                <a:schemeClr val="dk1"/>
              </a:solidFill>
              <a:latin typeface="Aldrich"/>
              <a:ea typeface="Aldrich"/>
              <a:cs typeface="Aldrich"/>
              <a:sym typeface="Aldrich"/>
            </a:endParaRPr>
          </a:p>
        </p:txBody>
      </p:sp>
      <p:sp>
        <p:nvSpPr>
          <p:cNvPr id="1498" name="Google Shape;1498;p34"/>
          <p:cNvSpPr/>
          <p:nvPr/>
        </p:nvSpPr>
        <p:spPr>
          <a:xfrm>
            <a:off x="720000" y="1754625"/>
            <a:ext cx="4570200" cy="12723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marR="0" lvl="0" indent="0" algn="l" rtl="0">
              <a:lnSpc>
                <a:spcPct val="100000"/>
              </a:lnSpc>
              <a:spcBef>
                <a:spcPts val="0"/>
              </a:spcBef>
              <a:spcAft>
                <a:spcPts val="0"/>
              </a:spcAft>
              <a:buClr>
                <a:srgbClr val="FFFFFF"/>
              </a:buClr>
              <a:buSzPts val="1600"/>
              <a:buFont typeface="Arial"/>
              <a:buNone/>
            </a:pPr>
            <a:r>
              <a:rPr lang="en" b="1">
                <a:solidFill>
                  <a:schemeClr val="dk1"/>
                </a:solidFill>
                <a:latin typeface="Aldrich"/>
                <a:ea typeface="Aldrich"/>
                <a:cs typeface="Aldrich"/>
                <a:sym typeface="Aldrich"/>
              </a:rPr>
              <a:t>Cash flow </a:t>
            </a:r>
            <a:r>
              <a:rPr lang="en">
                <a:solidFill>
                  <a:schemeClr val="dk1"/>
                </a:solidFill>
                <a:latin typeface="Aldrich"/>
                <a:ea typeface="Aldrich"/>
                <a:cs typeface="Aldrich"/>
                <a:sym typeface="Aldrich"/>
              </a:rPr>
              <a:t>(US$ million)</a:t>
            </a:r>
            <a:endParaRPr>
              <a:solidFill>
                <a:schemeClr val="dk1"/>
              </a:solidFill>
              <a:latin typeface="Aldrich"/>
              <a:ea typeface="Aldrich"/>
              <a:cs typeface="Aldrich"/>
              <a:sym typeface="Aldrich"/>
            </a:endParaRPr>
          </a:p>
        </p:txBody>
      </p:sp>
      <p:sp>
        <p:nvSpPr>
          <p:cNvPr id="1499" name="Google Shape;1499;p34"/>
          <p:cNvSpPr/>
          <p:nvPr/>
        </p:nvSpPr>
        <p:spPr>
          <a:xfrm>
            <a:off x="720000" y="3231875"/>
            <a:ext cx="2717100" cy="706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marR="0" lvl="0" indent="0" algn="l" rtl="0">
              <a:lnSpc>
                <a:spcPct val="100000"/>
              </a:lnSpc>
              <a:spcBef>
                <a:spcPts val="0"/>
              </a:spcBef>
              <a:spcAft>
                <a:spcPts val="0"/>
              </a:spcAft>
              <a:buClr>
                <a:srgbClr val="FFFFFF"/>
              </a:buClr>
              <a:buSzPts val="1600"/>
              <a:buFont typeface="Arial"/>
              <a:buNone/>
            </a:pPr>
            <a:r>
              <a:rPr lang="en" b="1">
                <a:solidFill>
                  <a:schemeClr val="dk1"/>
                </a:solidFill>
                <a:latin typeface="Aldrich"/>
                <a:ea typeface="Aldrich"/>
                <a:cs typeface="Aldrich"/>
                <a:sym typeface="Aldrich"/>
              </a:rPr>
              <a:t>Intangible benefits</a:t>
            </a:r>
            <a:endParaRPr b="1">
              <a:solidFill>
                <a:schemeClr val="dk1"/>
              </a:solidFill>
              <a:latin typeface="Aldrich"/>
              <a:ea typeface="Aldrich"/>
              <a:cs typeface="Aldrich"/>
              <a:sym typeface="Aldrich"/>
            </a:endParaRPr>
          </a:p>
          <a:p>
            <a:pPr marL="0" lvl="0" indent="0" algn="l" rtl="0">
              <a:spcBef>
                <a:spcPts val="0"/>
              </a:spcBef>
              <a:spcAft>
                <a:spcPts val="0"/>
              </a:spcAft>
              <a:buClr>
                <a:schemeClr val="lt1"/>
              </a:buClr>
              <a:buSzPts val="1600"/>
              <a:buFont typeface="Arial"/>
              <a:buNone/>
            </a:pPr>
            <a:r>
              <a:rPr lang="en" sz="1000">
                <a:solidFill>
                  <a:schemeClr val="dk1"/>
                </a:solidFill>
                <a:latin typeface="Saira"/>
                <a:ea typeface="Saira"/>
                <a:cs typeface="Saira"/>
                <a:sym typeface="Saira"/>
              </a:rPr>
              <a:t>Insert your own text here</a:t>
            </a:r>
            <a:endParaRPr>
              <a:solidFill>
                <a:schemeClr val="dk1"/>
              </a:solidFill>
              <a:latin typeface="Saira"/>
              <a:ea typeface="Saira"/>
              <a:cs typeface="Saira"/>
              <a:sym typeface="Saira"/>
            </a:endParaRPr>
          </a:p>
        </p:txBody>
      </p:sp>
      <p:sp>
        <p:nvSpPr>
          <p:cNvPr id="1500" name="Google Shape;1500;p34"/>
          <p:cNvSpPr/>
          <p:nvPr/>
        </p:nvSpPr>
        <p:spPr>
          <a:xfrm>
            <a:off x="720000" y="4160725"/>
            <a:ext cx="1023300" cy="4428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Sponsor </a:t>
            </a:r>
            <a:endParaRPr sz="1200" b="1">
              <a:solidFill>
                <a:schemeClr val="lt1"/>
              </a:solidFill>
              <a:latin typeface="Aldrich"/>
              <a:ea typeface="Aldrich"/>
              <a:cs typeface="Aldrich"/>
              <a:sym typeface="Aldrich"/>
            </a:endParaRPr>
          </a:p>
        </p:txBody>
      </p:sp>
      <p:sp>
        <p:nvSpPr>
          <p:cNvPr id="1501" name="Google Shape;1501;p34"/>
          <p:cNvSpPr/>
          <p:nvPr/>
        </p:nvSpPr>
        <p:spPr>
          <a:xfrm>
            <a:off x="3656557" y="3231906"/>
            <a:ext cx="2577900" cy="706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lvl="0" indent="0" algn="l" rtl="0">
              <a:spcBef>
                <a:spcPts val="0"/>
              </a:spcBef>
              <a:spcAft>
                <a:spcPts val="0"/>
              </a:spcAft>
              <a:buClr>
                <a:schemeClr val="lt1"/>
              </a:buClr>
              <a:buSzPts val="1600"/>
              <a:buFont typeface="Arial"/>
              <a:buNone/>
            </a:pPr>
            <a:r>
              <a:rPr lang="en" b="1">
                <a:solidFill>
                  <a:schemeClr val="dk1"/>
                </a:solidFill>
                <a:latin typeface="Aldrich"/>
                <a:ea typeface="Aldrich"/>
                <a:cs typeface="Aldrich"/>
                <a:sym typeface="Aldrich"/>
              </a:rPr>
              <a:t>Strategic alignment</a:t>
            </a:r>
            <a:endParaRPr b="1">
              <a:solidFill>
                <a:schemeClr val="dk1"/>
              </a:solidFill>
              <a:latin typeface="Aldrich"/>
              <a:ea typeface="Aldrich"/>
              <a:cs typeface="Aldrich"/>
              <a:sym typeface="Aldrich"/>
            </a:endParaRPr>
          </a:p>
          <a:p>
            <a:pPr marL="0" lvl="0" indent="0" algn="l" rtl="0">
              <a:spcBef>
                <a:spcPts val="0"/>
              </a:spcBef>
              <a:spcAft>
                <a:spcPts val="0"/>
              </a:spcAft>
              <a:buClr>
                <a:schemeClr val="lt1"/>
              </a:buClr>
              <a:buSzPts val="1600"/>
              <a:buFont typeface="Arial"/>
              <a:buNone/>
            </a:pPr>
            <a:r>
              <a:rPr lang="en" sz="1000">
                <a:solidFill>
                  <a:schemeClr val="dk1"/>
                </a:solidFill>
                <a:latin typeface="Saira"/>
                <a:ea typeface="Saira"/>
                <a:cs typeface="Saira"/>
                <a:sym typeface="Saira"/>
              </a:rPr>
              <a:t>Insert your own text here</a:t>
            </a:r>
            <a:endParaRPr sz="1000">
              <a:solidFill>
                <a:schemeClr val="dk1"/>
              </a:solidFill>
              <a:latin typeface="Saira"/>
              <a:ea typeface="Saira"/>
              <a:cs typeface="Saira"/>
              <a:sym typeface="Saira"/>
            </a:endParaRPr>
          </a:p>
        </p:txBody>
      </p:sp>
      <p:sp>
        <p:nvSpPr>
          <p:cNvPr id="1502" name="Google Shape;1502;p34"/>
          <p:cNvSpPr/>
          <p:nvPr/>
        </p:nvSpPr>
        <p:spPr>
          <a:xfrm>
            <a:off x="6439975" y="3231875"/>
            <a:ext cx="1989000" cy="13716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lvl="0" indent="0" algn="l" rtl="0">
              <a:lnSpc>
                <a:spcPct val="115000"/>
              </a:lnSpc>
              <a:spcBef>
                <a:spcPts val="0"/>
              </a:spcBef>
              <a:spcAft>
                <a:spcPts val="0"/>
              </a:spcAft>
              <a:buNone/>
            </a:pPr>
            <a:r>
              <a:rPr lang="en" b="1">
                <a:solidFill>
                  <a:schemeClr val="dk1"/>
                </a:solidFill>
                <a:latin typeface="Aldrich"/>
                <a:ea typeface="Aldrich"/>
                <a:cs typeface="Aldrich"/>
                <a:sym typeface="Aldrich"/>
              </a:rPr>
              <a:t>Resources</a:t>
            </a:r>
            <a:endParaRPr b="1">
              <a:solidFill>
                <a:schemeClr val="dk1"/>
              </a:solidFill>
              <a:latin typeface="Aldrich"/>
              <a:ea typeface="Aldrich"/>
              <a:cs typeface="Aldrich"/>
              <a:sym typeface="Aldrich"/>
            </a:endParaRPr>
          </a:p>
          <a:p>
            <a:pPr marL="0" lvl="0" indent="0" algn="l" rtl="0">
              <a:lnSpc>
                <a:spcPct val="115000"/>
              </a:lnSpc>
              <a:spcBef>
                <a:spcPts val="0"/>
              </a:spcBef>
              <a:spcAft>
                <a:spcPts val="0"/>
              </a:spcAft>
              <a:buNone/>
            </a:pPr>
            <a:r>
              <a:rPr lang="en" sz="1000">
                <a:solidFill>
                  <a:schemeClr val="dk1"/>
                </a:solidFill>
                <a:latin typeface="Saira"/>
                <a:ea typeface="Saira"/>
                <a:cs typeface="Saira"/>
                <a:sym typeface="Saira"/>
              </a:rPr>
              <a:t>* follow the link in the graph to modify its data and then paste the new one here. </a:t>
            </a:r>
            <a:r>
              <a:rPr lang="en" sz="1000" b="1" u="sng">
                <a:solidFill>
                  <a:schemeClr val="dk1"/>
                </a:solidFill>
                <a:latin typeface="Saira"/>
                <a:ea typeface="Saira"/>
                <a:cs typeface="Saira"/>
                <a:sym typeface="Sair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100">
              <a:solidFill>
                <a:schemeClr val="dk1"/>
              </a:solidFill>
              <a:latin typeface="Anaheim"/>
              <a:ea typeface="Anaheim"/>
              <a:cs typeface="Anaheim"/>
              <a:sym typeface="Anaheim"/>
            </a:endParaRPr>
          </a:p>
        </p:txBody>
      </p:sp>
      <p:sp>
        <p:nvSpPr>
          <p:cNvPr id="1503" name="Google Shape;1503;p34"/>
          <p:cNvSpPr/>
          <p:nvPr/>
        </p:nvSpPr>
        <p:spPr>
          <a:xfrm>
            <a:off x="5929963" y="2281050"/>
            <a:ext cx="233100" cy="233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4"/>
          <p:cNvSpPr/>
          <p:nvPr/>
        </p:nvSpPr>
        <p:spPr>
          <a:xfrm>
            <a:off x="6842400" y="2281050"/>
            <a:ext cx="233100" cy="23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4"/>
          <p:cNvSpPr/>
          <p:nvPr/>
        </p:nvSpPr>
        <p:spPr>
          <a:xfrm>
            <a:off x="7754838" y="2281050"/>
            <a:ext cx="233100" cy="233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4"/>
          <p:cNvSpPr txBox="1"/>
          <p:nvPr/>
        </p:nvSpPr>
        <p:spPr>
          <a:xfrm>
            <a:off x="5593675" y="2581325"/>
            <a:ext cx="905700" cy="28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Low</a:t>
            </a:r>
            <a:endParaRPr sz="1200" b="1">
              <a:solidFill>
                <a:schemeClr val="dk1"/>
              </a:solidFill>
              <a:latin typeface="Aldrich"/>
              <a:ea typeface="Aldrich"/>
              <a:cs typeface="Aldrich"/>
              <a:sym typeface="Aldrich"/>
            </a:endParaRPr>
          </a:p>
        </p:txBody>
      </p:sp>
      <p:sp>
        <p:nvSpPr>
          <p:cNvPr id="1507" name="Google Shape;1507;p34"/>
          <p:cNvSpPr txBox="1"/>
          <p:nvPr/>
        </p:nvSpPr>
        <p:spPr>
          <a:xfrm>
            <a:off x="6506139" y="2581325"/>
            <a:ext cx="905700" cy="28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Medium</a:t>
            </a:r>
            <a:endParaRPr sz="1200" b="1">
              <a:solidFill>
                <a:schemeClr val="dk1"/>
              </a:solidFill>
              <a:latin typeface="Aldrich"/>
              <a:ea typeface="Aldrich"/>
              <a:cs typeface="Aldrich"/>
              <a:sym typeface="Aldrich"/>
            </a:endParaRPr>
          </a:p>
        </p:txBody>
      </p:sp>
      <p:sp>
        <p:nvSpPr>
          <p:cNvPr id="1508" name="Google Shape;1508;p34"/>
          <p:cNvSpPr txBox="1"/>
          <p:nvPr/>
        </p:nvSpPr>
        <p:spPr>
          <a:xfrm>
            <a:off x="7418600" y="2581325"/>
            <a:ext cx="905700" cy="28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High</a:t>
            </a:r>
            <a:endParaRPr sz="1200" b="1">
              <a:solidFill>
                <a:schemeClr val="dk1"/>
              </a:solidFill>
              <a:latin typeface="Aldrich"/>
              <a:ea typeface="Aldrich"/>
              <a:cs typeface="Aldrich"/>
              <a:sym typeface="Aldrich"/>
            </a:endParaRPr>
          </a:p>
        </p:txBody>
      </p:sp>
      <p:grpSp>
        <p:nvGrpSpPr>
          <p:cNvPr id="1509" name="Google Shape;1509;p34"/>
          <p:cNvGrpSpPr/>
          <p:nvPr/>
        </p:nvGrpSpPr>
        <p:grpSpPr>
          <a:xfrm>
            <a:off x="7768680" y="2294854"/>
            <a:ext cx="205500" cy="205500"/>
            <a:chOff x="8705280" y="2543604"/>
            <a:chExt cx="205500" cy="205500"/>
          </a:xfrm>
        </p:grpSpPr>
        <p:sp>
          <p:nvSpPr>
            <p:cNvPr id="1510" name="Google Shape;1510;p34"/>
            <p:cNvSpPr/>
            <p:nvPr/>
          </p:nvSpPr>
          <p:spPr>
            <a:xfrm rot="-2700000">
              <a:off x="8675872" y="2633202"/>
              <a:ext cx="264317" cy="26304"/>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4"/>
            <p:cNvSpPr/>
            <p:nvPr/>
          </p:nvSpPr>
          <p:spPr>
            <a:xfrm rot="2700000">
              <a:off x="8675872" y="2633202"/>
              <a:ext cx="264317" cy="26304"/>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 name="Google Shape;1512;p34"/>
          <p:cNvSpPr/>
          <p:nvPr/>
        </p:nvSpPr>
        <p:spPr>
          <a:xfrm>
            <a:off x="1743300" y="4160725"/>
            <a:ext cx="1693800" cy="442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ctr" anchorCtr="0">
            <a:noAutofit/>
          </a:bodyPr>
          <a:lstStyle/>
          <a:p>
            <a:pPr marL="0" marR="0" lvl="0" indent="0" algn="l" rtl="0">
              <a:lnSpc>
                <a:spcPct val="100000"/>
              </a:lnSpc>
              <a:spcBef>
                <a:spcPts val="0"/>
              </a:spcBef>
              <a:spcAft>
                <a:spcPts val="0"/>
              </a:spcAft>
              <a:buClr>
                <a:srgbClr val="FFFFFF"/>
              </a:buClr>
              <a:buSzPts val="1600"/>
              <a:buFont typeface="Arial"/>
              <a:buNone/>
            </a:pPr>
            <a:r>
              <a:rPr lang="en" sz="1000">
                <a:solidFill>
                  <a:schemeClr val="dk1"/>
                </a:solidFill>
                <a:latin typeface="Saira"/>
                <a:ea typeface="Saira"/>
                <a:cs typeface="Saira"/>
                <a:sym typeface="Saira"/>
              </a:rPr>
              <a:t>Sponsor name</a:t>
            </a:r>
            <a:endParaRPr sz="1000">
              <a:solidFill>
                <a:schemeClr val="dk1"/>
              </a:solidFill>
              <a:latin typeface="Saira"/>
              <a:ea typeface="Saira"/>
              <a:cs typeface="Saira"/>
              <a:sym typeface="Saira"/>
            </a:endParaRPr>
          </a:p>
        </p:txBody>
      </p:sp>
      <p:sp>
        <p:nvSpPr>
          <p:cNvPr id="1513" name="Google Shape;1513;p34"/>
          <p:cNvSpPr/>
          <p:nvPr/>
        </p:nvSpPr>
        <p:spPr>
          <a:xfrm>
            <a:off x="3656550" y="4160725"/>
            <a:ext cx="1023300" cy="4428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Manager</a:t>
            </a:r>
            <a:endParaRPr sz="1200" b="1">
              <a:solidFill>
                <a:schemeClr val="lt1"/>
              </a:solidFill>
              <a:latin typeface="Aldrich"/>
              <a:ea typeface="Aldrich"/>
              <a:cs typeface="Aldrich"/>
              <a:sym typeface="Aldrich"/>
            </a:endParaRPr>
          </a:p>
        </p:txBody>
      </p:sp>
      <p:sp>
        <p:nvSpPr>
          <p:cNvPr id="1514" name="Google Shape;1514;p34"/>
          <p:cNvSpPr/>
          <p:nvPr/>
        </p:nvSpPr>
        <p:spPr>
          <a:xfrm>
            <a:off x="4679850" y="4160725"/>
            <a:ext cx="1554600" cy="442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ctr" anchorCtr="0">
            <a:noAutofit/>
          </a:bodyPr>
          <a:lstStyle/>
          <a:p>
            <a:pPr marL="0" marR="0" lvl="0" indent="0" algn="l" rtl="0">
              <a:lnSpc>
                <a:spcPct val="100000"/>
              </a:lnSpc>
              <a:spcBef>
                <a:spcPts val="0"/>
              </a:spcBef>
              <a:spcAft>
                <a:spcPts val="0"/>
              </a:spcAft>
              <a:buClr>
                <a:srgbClr val="FFFFFF"/>
              </a:buClr>
              <a:buSzPts val="1600"/>
              <a:buFont typeface="Arial"/>
              <a:buNone/>
            </a:pPr>
            <a:r>
              <a:rPr lang="en" sz="1000">
                <a:solidFill>
                  <a:schemeClr val="dk1"/>
                </a:solidFill>
                <a:latin typeface="Saira"/>
                <a:ea typeface="Saira"/>
                <a:cs typeface="Saira"/>
                <a:sym typeface="Saira"/>
              </a:rPr>
              <a:t>Project manager name</a:t>
            </a:r>
            <a:endParaRPr sz="1000">
              <a:solidFill>
                <a:schemeClr val="dk1"/>
              </a:solidFill>
              <a:latin typeface="Saira"/>
              <a:ea typeface="Saira"/>
              <a:cs typeface="Saira"/>
              <a:sym typeface="Saira"/>
            </a:endParaRPr>
          </a:p>
        </p:txBody>
      </p:sp>
      <p:pic>
        <p:nvPicPr>
          <p:cNvPr id="1515" name="Google Shape;1515;p34" title="Gráfico">
            <a:hlinkClick r:id="rId4"/>
          </p:cNvPr>
          <p:cNvPicPr preferRelativeResize="0"/>
          <p:nvPr/>
        </p:nvPicPr>
        <p:blipFill>
          <a:blip r:embed="rId5">
            <a:alphaModFix/>
          </a:blip>
          <a:stretch>
            <a:fillRect/>
          </a:stretch>
        </p:blipFill>
        <p:spPr>
          <a:xfrm>
            <a:off x="739559" y="2090382"/>
            <a:ext cx="4525604" cy="933950"/>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sp>
        <p:nvSpPr>
          <p:cNvPr id="1520" name="Google Shape;1520;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Pricing strategy</a:t>
            </a:r>
            <a:endParaRPr/>
          </a:p>
        </p:txBody>
      </p:sp>
      <p:graphicFrame>
        <p:nvGraphicFramePr>
          <p:cNvPr id="1521" name="Google Shape;1521;p35"/>
          <p:cNvGraphicFramePr/>
          <p:nvPr/>
        </p:nvGraphicFramePr>
        <p:xfrm>
          <a:off x="720000" y="2042626"/>
          <a:ext cx="7704000" cy="2413390"/>
        </p:xfrm>
        <a:graphic>
          <a:graphicData uri="http://schemas.openxmlformats.org/drawingml/2006/table">
            <a:tbl>
              <a:tblPr>
                <a:noFill/>
                <a:tableStyleId>{AA3639CD-26A1-4367-B283-A72EBD74DE35}</a:tableStyleId>
              </a:tblPr>
              <a:tblGrid>
                <a:gridCol w="1540800"/>
                <a:gridCol w="1540800"/>
                <a:gridCol w="1540800"/>
                <a:gridCol w="1540800"/>
                <a:gridCol w="1540800"/>
              </a:tblGrid>
              <a:tr h="0">
                <a:tc>
                  <a:txBody>
                    <a:bodyPr/>
                    <a:lstStyle/>
                    <a:p>
                      <a:pPr marL="0" lvl="0" indent="0" algn="ctr" rtl="0">
                        <a:spcBef>
                          <a:spcPts val="0"/>
                        </a:spcBef>
                        <a:spcAft>
                          <a:spcPts val="0"/>
                        </a:spcAft>
                        <a:buClr>
                          <a:schemeClr val="dk1"/>
                        </a:buClr>
                        <a:buFont typeface="Arial"/>
                        <a:buNone/>
                      </a:pPr>
                      <a:r>
                        <a:rPr lang="en" b="1">
                          <a:solidFill>
                            <a:schemeClr val="dk1"/>
                          </a:solidFill>
                          <a:latin typeface="Aldrich"/>
                          <a:ea typeface="Aldrich"/>
                          <a:cs typeface="Aldrich"/>
                          <a:sym typeface="Aldrich"/>
                        </a:rPr>
                        <a:t>Level</a:t>
                      </a:r>
                      <a:endParaRPr b="1">
                        <a:solidFill>
                          <a:schemeClr val="dk1"/>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1</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2</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3</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4</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672100">
                <a:tc>
                  <a:txBody>
                    <a:bodyPr/>
                    <a:lstStyle/>
                    <a:p>
                      <a:pPr marL="0" lvl="0" indent="0" algn="ctr" rtl="0">
                        <a:spcBef>
                          <a:spcPts val="0"/>
                        </a:spcBef>
                        <a:spcAft>
                          <a:spcPts val="0"/>
                        </a:spcAft>
                        <a:buClr>
                          <a:schemeClr val="dk1"/>
                        </a:buClr>
                        <a:buFont typeface="Arial"/>
                        <a:buNone/>
                      </a:pPr>
                      <a:r>
                        <a:rPr lang="en" b="1">
                          <a:solidFill>
                            <a:schemeClr val="dk1"/>
                          </a:solidFill>
                          <a:latin typeface="Aldrich"/>
                          <a:ea typeface="Aldrich"/>
                          <a:cs typeface="Aldrich"/>
                          <a:sym typeface="Aldrich"/>
                        </a:rPr>
                        <a:t>Percentage</a:t>
                      </a:r>
                      <a:endParaRPr b="1">
                        <a:solidFill>
                          <a:schemeClr val="dk1"/>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lt2"/>
                          </a:solidFill>
                          <a:latin typeface="Aldrich"/>
                          <a:ea typeface="Aldrich"/>
                          <a:cs typeface="Aldrich"/>
                          <a:sym typeface="Aldrich"/>
                        </a:rPr>
                        <a:t>20%</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c>
                  <a:txBody>
                    <a:bodyPr/>
                    <a:lstStyle/>
                    <a:p>
                      <a:pPr marL="0" lvl="0" indent="0" algn="ctr" rtl="0">
                        <a:spcBef>
                          <a:spcPts val="0"/>
                        </a:spcBef>
                        <a:spcAft>
                          <a:spcPts val="0"/>
                        </a:spcAft>
                        <a:buClr>
                          <a:schemeClr val="dk1"/>
                        </a:buClr>
                        <a:buSzPts val="1100"/>
                        <a:buFont typeface="Arial"/>
                        <a:buNone/>
                      </a:pPr>
                      <a:r>
                        <a:rPr lang="en" sz="1600" b="1">
                          <a:solidFill>
                            <a:schemeClr val="lt2"/>
                          </a:solidFill>
                          <a:latin typeface="Aldrich"/>
                          <a:ea typeface="Aldrich"/>
                          <a:cs typeface="Aldrich"/>
                          <a:sym typeface="Aldrich"/>
                        </a:rPr>
                        <a:t>70%</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c>
                  <a:txBody>
                    <a:bodyPr/>
                    <a:lstStyle/>
                    <a:p>
                      <a:pPr marL="0" lvl="0" indent="0" algn="ctr" rtl="0">
                        <a:spcBef>
                          <a:spcPts val="0"/>
                        </a:spcBef>
                        <a:spcAft>
                          <a:spcPts val="0"/>
                        </a:spcAft>
                        <a:buClr>
                          <a:schemeClr val="dk1"/>
                        </a:buClr>
                        <a:buSzPts val="1100"/>
                        <a:buFont typeface="Arial"/>
                        <a:buNone/>
                      </a:pPr>
                      <a:r>
                        <a:rPr lang="en" sz="1600" b="1">
                          <a:solidFill>
                            <a:schemeClr val="lt2"/>
                          </a:solidFill>
                          <a:latin typeface="Aldrich"/>
                          <a:ea typeface="Aldrich"/>
                          <a:cs typeface="Aldrich"/>
                          <a:sym typeface="Aldrich"/>
                        </a:rPr>
                        <a:t>9%</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c>
                  <a:txBody>
                    <a:bodyPr/>
                    <a:lstStyle/>
                    <a:p>
                      <a:pPr marL="0" lvl="0" indent="0" algn="ctr" rtl="0">
                        <a:spcBef>
                          <a:spcPts val="0"/>
                        </a:spcBef>
                        <a:spcAft>
                          <a:spcPts val="0"/>
                        </a:spcAft>
                        <a:buClr>
                          <a:schemeClr val="dk1"/>
                        </a:buClr>
                        <a:buSzPts val="1100"/>
                        <a:buFont typeface="Arial"/>
                        <a:buNone/>
                      </a:pPr>
                      <a:r>
                        <a:rPr lang="en" sz="1600" b="1">
                          <a:solidFill>
                            <a:schemeClr val="lt2"/>
                          </a:solidFill>
                          <a:latin typeface="Aldrich"/>
                          <a:ea typeface="Aldrich"/>
                          <a:cs typeface="Aldrich"/>
                          <a:sym typeface="Aldrich"/>
                        </a:rPr>
                        <a:t>1%</a:t>
                      </a:r>
                      <a:endParaRPr sz="1600"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r>
              <a:tr h="1314600">
                <a:tc>
                  <a:txBody>
                    <a:bodyPr/>
                    <a:lstStyle/>
                    <a:p>
                      <a:pPr marL="0" lvl="0" indent="0" algn="ctr" rtl="0">
                        <a:spcBef>
                          <a:spcPts val="0"/>
                        </a:spcBef>
                        <a:spcAft>
                          <a:spcPts val="0"/>
                        </a:spcAft>
                        <a:buClr>
                          <a:schemeClr val="dk1"/>
                        </a:buClr>
                        <a:buFont typeface="Arial"/>
                        <a:buNone/>
                      </a:pPr>
                      <a:r>
                        <a:rPr lang="en" b="1">
                          <a:solidFill>
                            <a:schemeClr val="dk1"/>
                          </a:solidFill>
                          <a:latin typeface="Aldrich"/>
                          <a:ea typeface="Aldrich"/>
                          <a:cs typeface="Aldrich"/>
                          <a:sym typeface="Aldrich"/>
                        </a:rPr>
                        <a:t>Description</a:t>
                      </a:r>
                      <a:endParaRPr b="1">
                        <a:solidFill>
                          <a:schemeClr val="dk1"/>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Clr>
                          <a:schemeClr val="dk1"/>
                        </a:buClr>
                        <a:buSzPts val="1100"/>
                        <a:buFont typeface="Arial"/>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Clr>
                          <a:schemeClr val="dk1"/>
                        </a:buClr>
                        <a:buSzPts val="1100"/>
                        <a:buFont typeface="Arial"/>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Clr>
                          <a:schemeClr val="dk1"/>
                        </a:buClr>
                        <a:buSzPts val="1100"/>
                        <a:buFont typeface="Arial"/>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bl>
          </a:graphicData>
        </a:graphic>
      </p:graphicFrame>
      <p:sp>
        <p:nvSpPr>
          <p:cNvPr id="1522" name="Google Shape;1522;p35"/>
          <p:cNvSpPr/>
          <p:nvPr/>
        </p:nvSpPr>
        <p:spPr>
          <a:xfrm>
            <a:off x="2260800" y="1663800"/>
            <a:ext cx="1540800" cy="3783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Clr>
                <a:schemeClr val="dk1"/>
              </a:buClr>
              <a:buFont typeface="Arial"/>
              <a:buNone/>
            </a:pPr>
            <a:r>
              <a:rPr lang="en" b="1">
                <a:solidFill>
                  <a:schemeClr val="lt1"/>
                </a:solidFill>
                <a:latin typeface="Aldrich"/>
                <a:ea typeface="Aldrich"/>
                <a:cs typeface="Aldrich"/>
                <a:sym typeface="Aldrich"/>
              </a:rPr>
              <a:t>Basic</a:t>
            </a:r>
            <a:endParaRPr b="1">
              <a:solidFill>
                <a:schemeClr val="lt1"/>
              </a:solidFill>
              <a:latin typeface="Aldrich"/>
              <a:ea typeface="Aldrich"/>
              <a:cs typeface="Aldrich"/>
              <a:sym typeface="Aldrich"/>
            </a:endParaRPr>
          </a:p>
        </p:txBody>
      </p:sp>
      <p:sp>
        <p:nvSpPr>
          <p:cNvPr id="1523" name="Google Shape;1523;p35"/>
          <p:cNvSpPr/>
          <p:nvPr/>
        </p:nvSpPr>
        <p:spPr>
          <a:xfrm>
            <a:off x="3801600" y="1544125"/>
            <a:ext cx="1540800" cy="498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Standard </a:t>
            </a:r>
            <a:endParaRPr b="1">
              <a:solidFill>
                <a:schemeClr val="lt1"/>
              </a:solidFill>
              <a:latin typeface="Aldrich"/>
              <a:ea typeface="Aldrich"/>
              <a:cs typeface="Aldrich"/>
              <a:sym typeface="Aldrich"/>
            </a:endParaRPr>
          </a:p>
        </p:txBody>
      </p:sp>
      <p:sp>
        <p:nvSpPr>
          <p:cNvPr id="1524" name="Google Shape;1524;p35"/>
          <p:cNvSpPr/>
          <p:nvPr/>
        </p:nvSpPr>
        <p:spPr>
          <a:xfrm>
            <a:off x="5342400" y="1430150"/>
            <a:ext cx="1540800" cy="612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Advanced</a:t>
            </a:r>
            <a:endParaRPr b="1">
              <a:solidFill>
                <a:schemeClr val="lt1"/>
              </a:solidFill>
              <a:latin typeface="Aldrich"/>
              <a:ea typeface="Aldrich"/>
              <a:cs typeface="Aldrich"/>
              <a:sym typeface="Aldrich"/>
            </a:endParaRPr>
          </a:p>
        </p:txBody>
      </p:sp>
      <p:sp>
        <p:nvSpPr>
          <p:cNvPr id="1525" name="Google Shape;1525;p35"/>
          <p:cNvSpPr/>
          <p:nvPr/>
        </p:nvSpPr>
        <p:spPr>
          <a:xfrm>
            <a:off x="6883200" y="1316150"/>
            <a:ext cx="1540800" cy="7260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 b="1">
                <a:solidFill>
                  <a:schemeClr val="dk1"/>
                </a:solidFill>
                <a:latin typeface="Aldrich"/>
                <a:ea typeface="Aldrich"/>
                <a:cs typeface="Aldrich"/>
                <a:sym typeface="Aldrich"/>
              </a:rPr>
              <a:t>Leading</a:t>
            </a:r>
            <a:endParaRPr b="1">
              <a:solidFill>
                <a:schemeClr val="dk1"/>
              </a:solidFill>
              <a:latin typeface="Aldrich"/>
              <a:ea typeface="Aldrich"/>
              <a:cs typeface="Aldrich"/>
              <a:sym typeface="Aldrich"/>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29"/>
        <p:cNvGrpSpPr/>
        <p:nvPr/>
      </p:nvGrpSpPr>
      <p:grpSpPr>
        <a:xfrm>
          <a:off x="0" y="0"/>
          <a:ext cx="0" cy="0"/>
          <a:chOff x="0" y="0"/>
          <a:chExt cx="0" cy="0"/>
        </a:xfrm>
      </p:grpSpPr>
      <p:sp>
        <p:nvSpPr>
          <p:cNvPr id="1530" name="Google Shape;1530;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Prioritization matrix</a:t>
            </a:r>
            <a:endParaRPr/>
          </a:p>
        </p:txBody>
      </p:sp>
      <p:graphicFrame>
        <p:nvGraphicFramePr>
          <p:cNvPr id="1531" name="Google Shape;1531;p36"/>
          <p:cNvGraphicFramePr/>
          <p:nvPr/>
        </p:nvGraphicFramePr>
        <p:xfrm>
          <a:off x="720038" y="1251715"/>
          <a:ext cx="7707275" cy="3238640"/>
        </p:xfrm>
        <a:graphic>
          <a:graphicData uri="http://schemas.openxmlformats.org/drawingml/2006/table">
            <a:tbl>
              <a:tblPr>
                <a:noFill/>
                <a:tableStyleId>{AA3639CD-26A1-4367-B283-A72EBD74DE35}</a:tableStyleId>
              </a:tblPr>
              <a:tblGrid>
                <a:gridCol w="382850"/>
                <a:gridCol w="3027975"/>
                <a:gridCol w="716075"/>
                <a:gridCol w="716075"/>
                <a:gridCol w="716075"/>
                <a:gridCol w="716075"/>
                <a:gridCol w="716075"/>
                <a:gridCol w="716075"/>
              </a:tblGrid>
              <a:tr h="377000">
                <a:tc rowSpan="2" gridSpan="2">
                  <a:txBody>
                    <a:bodyPr/>
                    <a:lstStyle/>
                    <a:p>
                      <a:pPr marL="0" lvl="0" indent="0" algn="ctr" rtl="0">
                        <a:spcBef>
                          <a:spcPts val="0"/>
                        </a:spcBef>
                        <a:spcAft>
                          <a:spcPts val="0"/>
                        </a:spcAft>
                        <a:buNone/>
                      </a:pPr>
                      <a:r>
                        <a:rPr lang="en" b="1">
                          <a:solidFill>
                            <a:schemeClr val="lt1"/>
                          </a:solidFill>
                          <a:latin typeface="Aldrich"/>
                          <a:ea typeface="Aldrich"/>
                          <a:cs typeface="Aldrich"/>
                          <a:sym typeface="Aldrich"/>
                        </a:rPr>
                        <a:t>Initiative</a:t>
                      </a:r>
                      <a:endParaRPr sz="1600" b="1">
                        <a:solidFill>
                          <a:schemeClr val="lt1"/>
                        </a:solidFill>
                        <a:latin typeface="Aldrich"/>
                        <a:ea typeface="Aldrich"/>
                        <a:cs typeface="Aldrich"/>
                        <a:sym typeface="Aldrich"/>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rowSpan="2" hMerge="1">
                  <a:txBody>
                    <a:bodyPr/>
                    <a:lstStyle/>
                    <a:p>
                      <a:endParaRPr lang="en-US"/>
                    </a:p>
                  </a:txBody>
                  <a:tcPr/>
                </a:tc>
                <a:tc gridSpan="3">
                  <a:txBody>
                    <a:bodyPr/>
                    <a:lstStyle/>
                    <a:p>
                      <a:pPr marL="0" lvl="0" indent="0" algn="ctr" rtl="0">
                        <a:spcBef>
                          <a:spcPts val="0"/>
                        </a:spcBef>
                        <a:spcAft>
                          <a:spcPts val="0"/>
                        </a:spcAft>
                        <a:buNone/>
                      </a:pPr>
                      <a:r>
                        <a:rPr lang="en" b="1">
                          <a:solidFill>
                            <a:schemeClr val="lt1"/>
                          </a:solidFill>
                          <a:latin typeface="Aldrich"/>
                          <a:ea typeface="Aldrich"/>
                          <a:cs typeface="Aldrich"/>
                          <a:sym typeface="Aldrich"/>
                        </a:rPr>
                        <a:t>Impact</a:t>
                      </a:r>
                      <a:endParaRPr sz="1600" b="1">
                        <a:solidFill>
                          <a:schemeClr val="lt1"/>
                        </a:solidFill>
                        <a:latin typeface="Aldrich"/>
                        <a:ea typeface="Aldrich"/>
                        <a:cs typeface="Aldrich"/>
                        <a:sym typeface="Aldrich"/>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lt1"/>
                          </a:solidFill>
                          <a:latin typeface="Aldrich"/>
                          <a:ea typeface="Aldrich"/>
                          <a:cs typeface="Aldrich"/>
                          <a:sym typeface="Aldrich"/>
                        </a:rPr>
                        <a:t>Effort</a:t>
                      </a:r>
                      <a:endParaRPr b="1">
                        <a:solidFill>
                          <a:schemeClr val="lt1"/>
                        </a:solidFill>
                        <a:latin typeface="Aldrich"/>
                        <a:ea typeface="Aldrich"/>
                        <a:cs typeface="Aldrich"/>
                        <a:sym typeface="Aldrich"/>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r>
              <a:tr h="260975">
                <a:tc gridSpan="2" vMerge="1">
                  <a:txBody>
                    <a:bodyPr/>
                    <a:lstStyle/>
                    <a:p>
                      <a:endParaRPr lang="en-US"/>
                    </a:p>
                  </a:txBody>
                  <a:tcPr/>
                </a:tc>
                <a:tc hMerge="1" vMerge="1">
                  <a:txBody>
                    <a:bodyPr/>
                    <a:lstStyle/>
                    <a:p>
                      <a:endParaRPr lang="en-US"/>
                    </a:p>
                  </a:txBody>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Low</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Medium</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High</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Low</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Medium</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High</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1</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2</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EFFF">
                        <a:alpha val="40000"/>
                      </a:srgbClr>
                    </a:solidFill>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EFFF">
                        <a:alpha val="40000"/>
                      </a:srgbClr>
                    </a:solidFill>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3</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4</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5</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6</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bl>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35"/>
        <p:cNvGrpSpPr/>
        <p:nvPr/>
      </p:nvGrpSpPr>
      <p:grpSpPr>
        <a:xfrm>
          <a:off x="0" y="0"/>
          <a:ext cx="0" cy="0"/>
          <a:chOff x="0" y="0"/>
          <a:chExt cx="0" cy="0"/>
        </a:xfrm>
      </p:grpSpPr>
      <p:sp>
        <p:nvSpPr>
          <p:cNvPr id="1536" name="Google Shape;1536;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Buyer persona</a:t>
            </a:r>
            <a:endParaRPr/>
          </a:p>
        </p:txBody>
      </p:sp>
      <p:sp>
        <p:nvSpPr>
          <p:cNvPr id="1537" name="Google Shape;1537;p37"/>
          <p:cNvSpPr/>
          <p:nvPr/>
        </p:nvSpPr>
        <p:spPr>
          <a:xfrm>
            <a:off x="3980913" y="1278600"/>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7"/>
          <p:cNvSpPr/>
          <p:nvPr/>
        </p:nvSpPr>
        <p:spPr>
          <a:xfrm>
            <a:off x="3980913" y="1278600"/>
            <a:ext cx="16728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7"/>
          <p:cNvSpPr/>
          <p:nvPr/>
        </p:nvSpPr>
        <p:spPr>
          <a:xfrm>
            <a:off x="3980913" y="1721175"/>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7"/>
          <p:cNvSpPr/>
          <p:nvPr/>
        </p:nvSpPr>
        <p:spPr>
          <a:xfrm>
            <a:off x="3980913" y="1721175"/>
            <a:ext cx="7605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7"/>
          <p:cNvSpPr/>
          <p:nvPr/>
        </p:nvSpPr>
        <p:spPr>
          <a:xfrm>
            <a:off x="3980913" y="2163750"/>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7"/>
          <p:cNvSpPr/>
          <p:nvPr/>
        </p:nvSpPr>
        <p:spPr>
          <a:xfrm>
            <a:off x="3980913" y="2163750"/>
            <a:ext cx="10458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7"/>
          <p:cNvSpPr/>
          <p:nvPr/>
        </p:nvSpPr>
        <p:spPr>
          <a:xfrm>
            <a:off x="3980913" y="2606325"/>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7"/>
          <p:cNvSpPr/>
          <p:nvPr/>
        </p:nvSpPr>
        <p:spPr>
          <a:xfrm>
            <a:off x="3980913" y="2606325"/>
            <a:ext cx="14259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45" name="Google Shape;1545;p37"/>
          <p:cNvPicPr preferRelativeResize="0"/>
          <p:nvPr/>
        </p:nvPicPr>
        <p:blipFill rotWithShape="1">
          <a:blip r:embed="rId3">
            <a:alphaModFix/>
          </a:blip>
          <a:srcRect l="26286" r="1217"/>
          <a:stretch/>
        </p:blipFill>
        <p:spPr>
          <a:xfrm>
            <a:off x="720000" y="1230750"/>
            <a:ext cx="2281600" cy="2102176"/>
          </a:xfrm>
          <a:prstGeom prst="rect">
            <a:avLst/>
          </a:prstGeom>
          <a:noFill/>
          <a:ln w="9525" cap="flat" cmpd="sng">
            <a:solidFill>
              <a:schemeClr val="dk2"/>
            </a:solidFill>
            <a:prstDash val="solid"/>
            <a:round/>
            <a:headEnd type="none" w="sm" len="sm"/>
            <a:tailEnd type="none" w="sm" len="sm"/>
          </a:ln>
        </p:spPr>
      </p:pic>
      <p:sp>
        <p:nvSpPr>
          <p:cNvPr id="1546" name="Google Shape;1546;p37"/>
          <p:cNvSpPr txBox="1"/>
          <p:nvPr/>
        </p:nvSpPr>
        <p:spPr>
          <a:xfrm>
            <a:off x="720000" y="3510825"/>
            <a:ext cx="1166100" cy="2565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Name</a:t>
            </a:r>
            <a:endParaRPr b="1">
              <a:solidFill>
                <a:schemeClr val="lt1"/>
              </a:solidFill>
              <a:latin typeface="Aldrich"/>
              <a:ea typeface="Aldrich"/>
              <a:cs typeface="Aldrich"/>
              <a:sym typeface="Aldrich"/>
            </a:endParaRPr>
          </a:p>
        </p:txBody>
      </p:sp>
      <p:sp>
        <p:nvSpPr>
          <p:cNvPr id="1547" name="Google Shape;1547;p37"/>
          <p:cNvSpPr txBox="1"/>
          <p:nvPr/>
        </p:nvSpPr>
        <p:spPr>
          <a:xfrm>
            <a:off x="720000" y="3910099"/>
            <a:ext cx="1166100" cy="2565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Age</a:t>
            </a:r>
            <a:endParaRPr b="1">
              <a:solidFill>
                <a:schemeClr val="lt1"/>
              </a:solidFill>
              <a:latin typeface="Aldrich"/>
              <a:ea typeface="Aldrich"/>
              <a:cs typeface="Aldrich"/>
              <a:sym typeface="Aldrich"/>
            </a:endParaRPr>
          </a:p>
        </p:txBody>
      </p:sp>
      <p:sp>
        <p:nvSpPr>
          <p:cNvPr id="1548" name="Google Shape;1548;p37"/>
          <p:cNvSpPr txBox="1"/>
          <p:nvPr/>
        </p:nvSpPr>
        <p:spPr>
          <a:xfrm>
            <a:off x="1886100" y="3510825"/>
            <a:ext cx="12186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Anna Wilson</a:t>
            </a:r>
            <a:endParaRPr sz="1200">
              <a:solidFill>
                <a:schemeClr val="dk1"/>
              </a:solidFill>
              <a:latin typeface="Saira"/>
              <a:ea typeface="Saira"/>
              <a:cs typeface="Saira"/>
              <a:sym typeface="Saira"/>
            </a:endParaRPr>
          </a:p>
        </p:txBody>
      </p:sp>
      <p:sp>
        <p:nvSpPr>
          <p:cNvPr id="1549" name="Google Shape;1549;p37"/>
          <p:cNvSpPr txBox="1"/>
          <p:nvPr/>
        </p:nvSpPr>
        <p:spPr>
          <a:xfrm>
            <a:off x="1886100" y="3910105"/>
            <a:ext cx="12186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XX years old</a:t>
            </a:r>
            <a:endParaRPr sz="1200">
              <a:solidFill>
                <a:schemeClr val="dk1"/>
              </a:solidFill>
              <a:latin typeface="Saira"/>
              <a:ea typeface="Saira"/>
              <a:cs typeface="Saira"/>
              <a:sym typeface="Saira"/>
            </a:endParaRPr>
          </a:p>
        </p:txBody>
      </p:sp>
      <p:sp>
        <p:nvSpPr>
          <p:cNvPr id="1550" name="Google Shape;1550;p37"/>
          <p:cNvSpPr txBox="1"/>
          <p:nvPr/>
        </p:nvSpPr>
        <p:spPr>
          <a:xfrm>
            <a:off x="720000" y="4309374"/>
            <a:ext cx="1166100" cy="2565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Occupation</a:t>
            </a:r>
            <a:endParaRPr b="1">
              <a:solidFill>
                <a:schemeClr val="lt1"/>
              </a:solidFill>
              <a:latin typeface="Aldrich"/>
              <a:ea typeface="Aldrich"/>
              <a:cs typeface="Aldrich"/>
              <a:sym typeface="Aldrich"/>
            </a:endParaRPr>
          </a:p>
        </p:txBody>
      </p:sp>
      <p:sp>
        <p:nvSpPr>
          <p:cNvPr id="1551" name="Google Shape;1551;p37"/>
          <p:cNvSpPr txBox="1"/>
          <p:nvPr/>
        </p:nvSpPr>
        <p:spPr>
          <a:xfrm>
            <a:off x="1886100" y="4309375"/>
            <a:ext cx="12186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Lawyer</a:t>
            </a:r>
            <a:endParaRPr sz="1200">
              <a:solidFill>
                <a:schemeClr val="dk1"/>
              </a:solidFill>
              <a:latin typeface="Saira"/>
              <a:ea typeface="Saira"/>
              <a:cs typeface="Saira"/>
              <a:sym typeface="Saira"/>
            </a:endParaRPr>
          </a:p>
        </p:txBody>
      </p:sp>
      <p:sp>
        <p:nvSpPr>
          <p:cNvPr id="1552" name="Google Shape;1552;p37"/>
          <p:cNvSpPr txBox="1"/>
          <p:nvPr/>
        </p:nvSpPr>
        <p:spPr>
          <a:xfrm>
            <a:off x="3121313" y="1237650"/>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1</a:t>
            </a:r>
            <a:endParaRPr sz="1200" b="1">
              <a:solidFill>
                <a:schemeClr val="dk1"/>
              </a:solidFill>
              <a:latin typeface="Aldrich"/>
              <a:ea typeface="Aldrich"/>
              <a:cs typeface="Aldrich"/>
              <a:sym typeface="Aldrich"/>
            </a:endParaRPr>
          </a:p>
        </p:txBody>
      </p:sp>
      <p:sp>
        <p:nvSpPr>
          <p:cNvPr id="1553" name="Google Shape;1553;p37"/>
          <p:cNvSpPr txBox="1"/>
          <p:nvPr/>
        </p:nvSpPr>
        <p:spPr>
          <a:xfrm>
            <a:off x="3121313" y="1680225"/>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2</a:t>
            </a:r>
            <a:endParaRPr sz="1200" b="1">
              <a:solidFill>
                <a:schemeClr val="dk1"/>
              </a:solidFill>
              <a:latin typeface="Aldrich"/>
              <a:ea typeface="Aldrich"/>
              <a:cs typeface="Aldrich"/>
              <a:sym typeface="Aldrich"/>
            </a:endParaRPr>
          </a:p>
        </p:txBody>
      </p:sp>
      <p:sp>
        <p:nvSpPr>
          <p:cNvPr id="1554" name="Google Shape;1554;p37"/>
          <p:cNvSpPr txBox="1"/>
          <p:nvPr/>
        </p:nvSpPr>
        <p:spPr>
          <a:xfrm>
            <a:off x="3121313" y="2122800"/>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3</a:t>
            </a:r>
            <a:endParaRPr sz="1200" b="1">
              <a:solidFill>
                <a:schemeClr val="dk1"/>
              </a:solidFill>
              <a:latin typeface="Aldrich"/>
              <a:ea typeface="Aldrich"/>
              <a:cs typeface="Aldrich"/>
              <a:sym typeface="Aldrich"/>
            </a:endParaRPr>
          </a:p>
        </p:txBody>
      </p:sp>
      <p:sp>
        <p:nvSpPr>
          <p:cNvPr id="1555" name="Google Shape;1555;p37"/>
          <p:cNvSpPr txBox="1"/>
          <p:nvPr/>
        </p:nvSpPr>
        <p:spPr>
          <a:xfrm>
            <a:off x="3121313" y="2565375"/>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4</a:t>
            </a:r>
            <a:endParaRPr sz="1200" b="1">
              <a:solidFill>
                <a:schemeClr val="dk1"/>
              </a:solidFill>
              <a:latin typeface="Aldrich"/>
              <a:ea typeface="Aldrich"/>
              <a:cs typeface="Aldrich"/>
              <a:sym typeface="Aldrich"/>
            </a:endParaRPr>
          </a:p>
        </p:txBody>
      </p:sp>
      <p:sp>
        <p:nvSpPr>
          <p:cNvPr id="1556" name="Google Shape;1556;p37"/>
          <p:cNvSpPr txBox="1"/>
          <p:nvPr/>
        </p:nvSpPr>
        <p:spPr>
          <a:xfrm>
            <a:off x="6036713" y="1281178"/>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57" name="Google Shape;1557;p37"/>
          <p:cNvSpPr txBox="1"/>
          <p:nvPr/>
        </p:nvSpPr>
        <p:spPr>
          <a:xfrm>
            <a:off x="6036713" y="1723753"/>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58" name="Google Shape;1558;p37"/>
          <p:cNvSpPr txBox="1"/>
          <p:nvPr/>
        </p:nvSpPr>
        <p:spPr>
          <a:xfrm>
            <a:off x="6036713" y="2166328"/>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59" name="Google Shape;1559;p37"/>
          <p:cNvSpPr txBox="1"/>
          <p:nvPr/>
        </p:nvSpPr>
        <p:spPr>
          <a:xfrm>
            <a:off x="6036713" y="2608903"/>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60" name="Google Shape;1560;p37"/>
          <p:cNvSpPr/>
          <p:nvPr/>
        </p:nvSpPr>
        <p:spPr>
          <a:xfrm>
            <a:off x="6719525" y="3179575"/>
            <a:ext cx="1322700" cy="1322700"/>
          </a:xfrm>
          <a:prstGeom prst="blockArc">
            <a:avLst>
              <a:gd name="adj1" fmla="val 10800000"/>
              <a:gd name="adj2" fmla="val 0"/>
              <a:gd name="adj3"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7"/>
          <p:cNvSpPr/>
          <p:nvPr/>
        </p:nvSpPr>
        <p:spPr>
          <a:xfrm rot="10800000">
            <a:off x="6719525" y="3179575"/>
            <a:ext cx="1322700" cy="1322700"/>
          </a:xfrm>
          <a:prstGeom prst="blockArc">
            <a:avLst>
              <a:gd name="adj1" fmla="val 10800000"/>
              <a:gd name="adj2" fmla="val 0"/>
              <a:gd name="adj3" fmla="val 25000"/>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7"/>
          <p:cNvSpPr/>
          <p:nvPr/>
        </p:nvSpPr>
        <p:spPr>
          <a:xfrm>
            <a:off x="3219550" y="3348503"/>
            <a:ext cx="3171900" cy="1221300"/>
          </a:xfrm>
          <a:prstGeom prst="rect">
            <a:avLst/>
          </a:prstGeom>
          <a:noFill/>
          <a:ln>
            <a:noFill/>
          </a:ln>
        </p:spPr>
        <p:txBody>
          <a:bodyPr spcFirstLastPara="1" wrap="square" lIns="91425" tIns="126000" rIns="91425" bIns="126000" anchor="t" anchorCtr="0">
            <a:noAutofit/>
          </a:bodyPr>
          <a:lstStyle/>
          <a:p>
            <a:pPr marL="0" lvl="0" indent="0" algn="ctr" rtl="0">
              <a:lnSpc>
                <a:spcPct val="100000"/>
              </a:lnSpc>
              <a:spcBef>
                <a:spcPts val="0"/>
              </a:spcBef>
              <a:spcAft>
                <a:spcPts val="0"/>
              </a:spcAft>
              <a:buNone/>
            </a:pPr>
            <a:r>
              <a:rPr lang="en" sz="1200">
                <a:solidFill>
                  <a:schemeClr val="dk1"/>
                </a:solidFill>
                <a:latin typeface="Saira"/>
                <a:ea typeface="Saira"/>
                <a:cs typeface="Saira"/>
                <a:sym typeface="Saira"/>
              </a:rPr>
              <a:t>Venus has a beautiful name and is the second planet from the Sun. It’s terribly hot, even hotter than Mercury, and its atmosphere is extremely poisonous. It’s the second-brightest natural object in the night sky after the Moon</a:t>
            </a:r>
            <a:endParaRPr sz="1200">
              <a:solidFill>
                <a:schemeClr val="dk1"/>
              </a:solidFill>
              <a:latin typeface="Saira"/>
              <a:ea typeface="Saira"/>
              <a:cs typeface="Saira"/>
              <a:sym typeface="Saira"/>
            </a:endParaRPr>
          </a:p>
        </p:txBody>
      </p:sp>
      <p:sp>
        <p:nvSpPr>
          <p:cNvPr id="1563" name="Google Shape;1563;p37"/>
          <p:cNvSpPr/>
          <p:nvPr/>
        </p:nvSpPr>
        <p:spPr>
          <a:xfrm>
            <a:off x="6761700" y="1278600"/>
            <a:ext cx="1746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7"/>
          <p:cNvSpPr/>
          <p:nvPr/>
        </p:nvSpPr>
        <p:spPr>
          <a:xfrm>
            <a:off x="6761700" y="2242738"/>
            <a:ext cx="1746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7"/>
          <p:cNvSpPr txBox="1"/>
          <p:nvPr/>
        </p:nvSpPr>
        <p:spPr>
          <a:xfrm>
            <a:off x="3219550" y="3051463"/>
            <a:ext cx="31719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Aldrich"/>
                <a:ea typeface="Aldrich"/>
                <a:cs typeface="Aldrich"/>
                <a:sym typeface="Aldrich"/>
              </a:rPr>
              <a:t>Venus</a:t>
            </a:r>
            <a:endParaRPr sz="1800" b="1">
              <a:solidFill>
                <a:schemeClr val="dk1"/>
              </a:solidFill>
              <a:latin typeface="Aldrich"/>
              <a:ea typeface="Aldrich"/>
              <a:cs typeface="Aldrich"/>
              <a:sym typeface="Aldrich"/>
            </a:endParaRPr>
          </a:p>
        </p:txBody>
      </p:sp>
      <p:sp>
        <p:nvSpPr>
          <p:cNvPr id="1566" name="Google Shape;1566;p37"/>
          <p:cNvSpPr txBox="1"/>
          <p:nvPr/>
        </p:nvSpPr>
        <p:spPr>
          <a:xfrm>
            <a:off x="6936300" y="1237650"/>
            <a:ext cx="14877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ldrich"/>
                <a:ea typeface="Aldrich"/>
                <a:cs typeface="Aldrich"/>
                <a:sym typeface="Aldrich"/>
              </a:rPr>
              <a:t>Mars</a:t>
            </a:r>
            <a:endParaRPr sz="1800" b="1">
              <a:solidFill>
                <a:schemeClr val="dk1"/>
              </a:solidFill>
              <a:latin typeface="Aldrich"/>
              <a:ea typeface="Aldrich"/>
              <a:cs typeface="Aldrich"/>
              <a:sym typeface="Aldrich"/>
            </a:endParaRPr>
          </a:p>
        </p:txBody>
      </p:sp>
      <p:sp>
        <p:nvSpPr>
          <p:cNvPr id="1567" name="Google Shape;1567;p37"/>
          <p:cNvSpPr txBox="1"/>
          <p:nvPr/>
        </p:nvSpPr>
        <p:spPr>
          <a:xfrm>
            <a:off x="6936300" y="2201788"/>
            <a:ext cx="14877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ldrich"/>
                <a:ea typeface="Aldrich"/>
                <a:cs typeface="Aldrich"/>
                <a:sym typeface="Aldrich"/>
              </a:rPr>
              <a:t>Mercury</a:t>
            </a:r>
            <a:endParaRPr sz="1800" b="1">
              <a:solidFill>
                <a:schemeClr val="dk1"/>
              </a:solidFill>
              <a:latin typeface="Aldrich"/>
              <a:ea typeface="Aldrich"/>
              <a:cs typeface="Aldrich"/>
              <a:sym typeface="Aldrich"/>
            </a:endParaRPr>
          </a:p>
        </p:txBody>
      </p:sp>
      <p:sp>
        <p:nvSpPr>
          <p:cNvPr id="1568" name="Google Shape;1568;p37"/>
          <p:cNvSpPr/>
          <p:nvPr/>
        </p:nvSpPr>
        <p:spPr>
          <a:xfrm>
            <a:off x="6936300" y="2570760"/>
            <a:ext cx="14877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Mercury is a very small planet</a:t>
            </a:r>
            <a:endParaRPr sz="1200">
              <a:solidFill>
                <a:schemeClr val="dk1"/>
              </a:solidFill>
              <a:latin typeface="Saira"/>
              <a:ea typeface="Saira"/>
              <a:cs typeface="Saira"/>
              <a:sym typeface="Saira"/>
            </a:endParaRPr>
          </a:p>
        </p:txBody>
      </p:sp>
      <p:sp>
        <p:nvSpPr>
          <p:cNvPr id="1569" name="Google Shape;1569;p37"/>
          <p:cNvSpPr/>
          <p:nvPr/>
        </p:nvSpPr>
        <p:spPr>
          <a:xfrm>
            <a:off x="6936300" y="1611323"/>
            <a:ext cx="14877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Despite being red, Mars is cold</a:t>
            </a:r>
            <a:endParaRPr sz="1200">
              <a:solidFill>
                <a:schemeClr val="dk1"/>
              </a:solidFill>
              <a:latin typeface="Saira"/>
              <a:ea typeface="Saira"/>
              <a:cs typeface="Saira"/>
              <a:sym typeface="Saira"/>
            </a:endParaRPr>
          </a:p>
        </p:txBody>
      </p:sp>
      <p:cxnSp>
        <p:nvCxnSpPr>
          <p:cNvPr id="1570" name="Google Shape;1570;p37"/>
          <p:cNvCxnSpPr/>
          <p:nvPr/>
        </p:nvCxnSpPr>
        <p:spPr>
          <a:xfrm rot="10800000">
            <a:off x="6609400" y="3423013"/>
            <a:ext cx="422400" cy="0"/>
          </a:xfrm>
          <a:prstGeom prst="straightConnector1">
            <a:avLst/>
          </a:prstGeom>
          <a:noFill/>
          <a:ln w="9525" cap="flat" cmpd="sng">
            <a:solidFill>
              <a:schemeClr val="dk2"/>
            </a:solidFill>
            <a:prstDash val="solid"/>
            <a:round/>
            <a:headEnd type="none" w="med" len="med"/>
            <a:tailEnd type="none" w="med" len="med"/>
          </a:ln>
        </p:spPr>
      </p:cxnSp>
      <p:cxnSp>
        <p:nvCxnSpPr>
          <p:cNvPr id="1571" name="Google Shape;1571;p37"/>
          <p:cNvCxnSpPr/>
          <p:nvPr/>
        </p:nvCxnSpPr>
        <p:spPr>
          <a:xfrm rot="10800000">
            <a:off x="7729950" y="4258838"/>
            <a:ext cx="422400" cy="0"/>
          </a:xfrm>
          <a:prstGeom prst="straightConnector1">
            <a:avLst/>
          </a:prstGeom>
          <a:noFill/>
          <a:ln w="9525" cap="flat" cmpd="sng">
            <a:solidFill>
              <a:schemeClr val="dk2"/>
            </a:solidFill>
            <a:prstDash val="solid"/>
            <a:round/>
            <a:headEnd type="none" w="med" len="med"/>
            <a:tailEnd type="none" w="med" len="med"/>
          </a:ln>
        </p:spPr>
      </p:cxnSp>
      <p:sp>
        <p:nvSpPr>
          <p:cNvPr id="1572" name="Google Shape;1572;p37"/>
          <p:cNvSpPr txBox="1"/>
          <p:nvPr/>
        </p:nvSpPr>
        <p:spPr>
          <a:xfrm>
            <a:off x="7762200" y="4347350"/>
            <a:ext cx="661800" cy="256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lt2"/>
                </a:solidFill>
                <a:latin typeface="Aldrich"/>
                <a:ea typeface="Aldrich"/>
                <a:cs typeface="Aldrich"/>
                <a:sym typeface="Aldrich"/>
              </a:rPr>
              <a:t>XX%</a:t>
            </a:r>
            <a:endParaRPr sz="1200">
              <a:solidFill>
                <a:schemeClr val="lt2"/>
              </a:solidFill>
              <a:latin typeface="Aldrich"/>
              <a:ea typeface="Aldrich"/>
              <a:cs typeface="Aldrich"/>
              <a:sym typeface="Aldrich"/>
            </a:endParaRPr>
          </a:p>
        </p:txBody>
      </p:sp>
      <p:sp>
        <p:nvSpPr>
          <p:cNvPr id="1573" name="Google Shape;1573;p37"/>
          <p:cNvSpPr txBox="1"/>
          <p:nvPr/>
        </p:nvSpPr>
        <p:spPr>
          <a:xfrm>
            <a:off x="6287775" y="3161225"/>
            <a:ext cx="661800" cy="256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lt2"/>
                </a:solidFill>
                <a:latin typeface="Aldrich"/>
                <a:ea typeface="Aldrich"/>
                <a:cs typeface="Aldrich"/>
                <a:sym typeface="Aldrich"/>
              </a:rPr>
              <a:t>XX%</a:t>
            </a:r>
            <a:endParaRPr sz="1200">
              <a:solidFill>
                <a:schemeClr val="lt2"/>
              </a:solidFill>
              <a:latin typeface="Aldrich"/>
              <a:ea typeface="Aldrich"/>
              <a:cs typeface="Aldrich"/>
              <a:sym typeface="Aldrich"/>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77"/>
        <p:cNvGrpSpPr/>
        <p:nvPr/>
      </p:nvGrpSpPr>
      <p:grpSpPr>
        <a:xfrm>
          <a:off x="0" y="0"/>
          <a:ext cx="0" cy="0"/>
          <a:chOff x="0" y="0"/>
          <a:chExt cx="0" cy="0"/>
        </a:xfrm>
      </p:grpSpPr>
      <p:sp>
        <p:nvSpPr>
          <p:cNvPr id="1578" name="Google Shape;1578;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strategy plan</a:t>
            </a:r>
            <a:endParaRPr/>
          </a:p>
        </p:txBody>
      </p:sp>
      <p:sp>
        <p:nvSpPr>
          <p:cNvPr id="1579" name="Google Shape;1579;p38"/>
          <p:cNvSpPr/>
          <p:nvPr/>
        </p:nvSpPr>
        <p:spPr>
          <a:xfrm>
            <a:off x="3561450" y="20165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Internal analysis</a:t>
            </a:r>
            <a:endParaRPr sz="1600" b="1">
              <a:solidFill>
                <a:schemeClr val="lt1"/>
              </a:solidFill>
              <a:latin typeface="Aldrich"/>
              <a:ea typeface="Aldrich"/>
              <a:cs typeface="Aldrich"/>
              <a:sym typeface="Aldrich"/>
            </a:endParaRPr>
          </a:p>
        </p:txBody>
      </p:sp>
      <p:sp>
        <p:nvSpPr>
          <p:cNvPr id="1580" name="Google Shape;1580;p38"/>
          <p:cNvSpPr/>
          <p:nvPr/>
        </p:nvSpPr>
        <p:spPr>
          <a:xfrm>
            <a:off x="5952275" y="20165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External analysis</a:t>
            </a:r>
            <a:endParaRPr sz="1600" b="1">
              <a:solidFill>
                <a:schemeClr val="lt1"/>
              </a:solidFill>
              <a:latin typeface="Aldrich"/>
              <a:ea typeface="Aldrich"/>
              <a:cs typeface="Aldrich"/>
              <a:sym typeface="Aldrich"/>
            </a:endParaRPr>
          </a:p>
        </p:txBody>
      </p:sp>
      <p:sp>
        <p:nvSpPr>
          <p:cNvPr id="1581" name="Google Shape;1581;p38"/>
          <p:cNvSpPr/>
          <p:nvPr/>
        </p:nvSpPr>
        <p:spPr>
          <a:xfrm>
            <a:off x="4756863" y="3632203"/>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Sales strategy</a:t>
            </a:r>
            <a:endParaRPr sz="1600" b="1">
              <a:solidFill>
                <a:schemeClr val="lt1"/>
              </a:solidFill>
              <a:latin typeface="Aldrich"/>
              <a:ea typeface="Aldrich"/>
              <a:cs typeface="Aldrich"/>
              <a:sym typeface="Aldrich"/>
            </a:endParaRPr>
          </a:p>
        </p:txBody>
      </p:sp>
      <p:sp>
        <p:nvSpPr>
          <p:cNvPr id="1582" name="Google Shape;1582;p38"/>
          <p:cNvSpPr/>
          <p:nvPr/>
        </p:nvSpPr>
        <p:spPr>
          <a:xfrm>
            <a:off x="2366038" y="36322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Sales plan</a:t>
            </a:r>
            <a:endParaRPr sz="1600" b="1">
              <a:solidFill>
                <a:schemeClr val="lt1"/>
              </a:solidFill>
              <a:latin typeface="Aldrich"/>
              <a:ea typeface="Aldrich"/>
              <a:cs typeface="Aldrich"/>
              <a:sym typeface="Aldrich"/>
            </a:endParaRPr>
          </a:p>
        </p:txBody>
      </p:sp>
      <p:sp>
        <p:nvSpPr>
          <p:cNvPr id="1583" name="Google Shape;1583;p38"/>
          <p:cNvSpPr/>
          <p:nvPr/>
        </p:nvSpPr>
        <p:spPr>
          <a:xfrm>
            <a:off x="1170625" y="20165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Implementation</a:t>
            </a:r>
            <a:endParaRPr sz="1600" b="1">
              <a:solidFill>
                <a:schemeClr val="lt1"/>
              </a:solidFill>
              <a:latin typeface="Aldrich"/>
              <a:ea typeface="Aldrich"/>
              <a:cs typeface="Aldrich"/>
              <a:sym typeface="Aldrich"/>
            </a:endParaRPr>
          </a:p>
        </p:txBody>
      </p:sp>
      <p:cxnSp>
        <p:nvCxnSpPr>
          <p:cNvPr id="1584" name="Google Shape;1584;p38"/>
          <p:cNvCxnSpPr>
            <a:stCxn id="1583" idx="3"/>
            <a:endCxn id="1579" idx="1"/>
          </p:cNvCxnSpPr>
          <p:nvPr/>
        </p:nvCxnSpPr>
        <p:spPr>
          <a:xfrm>
            <a:off x="3191725" y="2302850"/>
            <a:ext cx="369600" cy="600"/>
          </a:xfrm>
          <a:prstGeom prst="bentConnector3">
            <a:avLst>
              <a:gd name="adj1" fmla="val 50017"/>
            </a:avLst>
          </a:prstGeom>
          <a:noFill/>
          <a:ln w="9525" cap="flat" cmpd="sng">
            <a:solidFill>
              <a:schemeClr val="dk2"/>
            </a:solidFill>
            <a:prstDash val="solid"/>
            <a:round/>
            <a:headEnd type="none" w="med" len="med"/>
            <a:tailEnd type="none" w="med" len="med"/>
          </a:ln>
        </p:spPr>
      </p:cxnSp>
      <p:cxnSp>
        <p:nvCxnSpPr>
          <p:cNvPr id="1585" name="Google Shape;1585;p38"/>
          <p:cNvCxnSpPr>
            <a:stCxn id="1579" idx="3"/>
            <a:endCxn id="1580" idx="1"/>
          </p:cNvCxnSpPr>
          <p:nvPr/>
        </p:nvCxnSpPr>
        <p:spPr>
          <a:xfrm>
            <a:off x="5582550" y="2302850"/>
            <a:ext cx="369600" cy="600"/>
          </a:xfrm>
          <a:prstGeom prst="bentConnector3">
            <a:avLst>
              <a:gd name="adj1" fmla="val 50017"/>
            </a:avLst>
          </a:prstGeom>
          <a:noFill/>
          <a:ln w="9525" cap="flat" cmpd="sng">
            <a:solidFill>
              <a:schemeClr val="dk2"/>
            </a:solidFill>
            <a:prstDash val="solid"/>
            <a:round/>
            <a:headEnd type="none" w="med" len="med"/>
            <a:tailEnd type="none" w="med" len="med"/>
          </a:ln>
        </p:spPr>
      </p:cxnSp>
      <p:cxnSp>
        <p:nvCxnSpPr>
          <p:cNvPr id="1586" name="Google Shape;1586;p38"/>
          <p:cNvCxnSpPr>
            <a:stCxn id="1580" idx="3"/>
            <a:endCxn id="1581" idx="3"/>
          </p:cNvCxnSpPr>
          <p:nvPr/>
        </p:nvCxnSpPr>
        <p:spPr>
          <a:xfrm flipH="1">
            <a:off x="6777875" y="2302850"/>
            <a:ext cx="1195500" cy="1615800"/>
          </a:xfrm>
          <a:prstGeom prst="bentConnector3">
            <a:avLst>
              <a:gd name="adj1" fmla="val -19918"/>
            </a:avLst>
          </a:prstGeom>
          <a:noFill/>
          <a:ln w="9525" cap="flat" cmpd="sng">
            <a:solidFill>
              <a:schemeClr val="dk2"/>
            </a:solidFill>
            <a:prstDash val="solid"/>
            <a:round/>
            <a:headEnd type="none" w="med" len="med"/>
            <a:tailEnd type="none" w="med" len="med"/>
          </a:ln>
        </p:spPr>
      </p:cxnSp>
      <p:cxnSp>
        <p:nvCxnSpPr>
          <p:cNvPr id="1587" name="Google Shape;1587;p38"/>
          <p:cNvCxnSpPr>
            <a:stCxn id="1581" idx="1"/>
            <a:endCxn id="1582" idx="3"/>
          </p:cNvCxnSpPr>
          <p:nvPr/>
        </p:nvCxnSpPr>
        <p:spPr>
          <a:xfrm flipH="1">
            <a:off x="4387263" y="3918553"/>
            <a:ext cx="369600" cy="600"/>
          </a:xfrm>
          <a:prstGeom prst="bentConnector3">
            <a:avLst>
              <a:gd name="adj1" fmla="val 50017"/>
            </a:avLst>
          </a:prstGeom>
          <a:noFill/>
          <a:ln w="9525" cap="flat" cmpd="sng">
            <a:solidFill>
              <a:schemeClr val="dk2"/>
            </a:solidFill>
            <a:prstDash val="solid"/>
            <a:round/>
            <a:headEnd type="none" w="med" len="med"/>
            <a:tailEnd type="none" w="med" len="med"/>
          </a:ln>
        </p:spPr>
      </p:cxnSp>
      <p:cxnSp>
        <p:nvCxnSpPr>
          <p:cNvPr id="1588" name="Google Shape;1588;p38"/>
          <p:cNvCxnSpPr>
            <a:stCxn id="1582" idx="1"/>
            <a:endCxn id="1583" idx="1"/>
          </p:cNvCxnSpPr>
          <p:nvPr/>
        </p:nvCxnSpPr>
        <p:spPr>
          <a:xfrm rot="10800000">
            <a:off x="1170538" y="2302750"/>
            <a:ext cx="1195500" cy="1615800"/>
          </a:xfrm>
          <a:prstGeom prst="bentConnector3">
            <a:avLst>
              <a:gd name="adj1" fmla="val 119911"/>
            </a:avLst>
          </a:prstGeom>
          <a:noFill/>
          <a:ln w="9525" cap="flat" cmpd="sng">
            <a:solidFill>
              <a:schemeClr val="dk2"/>
            </a:solidFill>
            <a:prstDash val="solid"/>
            <a:round/>
            <a:headEnd type="none" w="med" len="med"/>
            <a:tailEnd type="triangle" w="med" len="med"/>
          </a:ln>
        </p:spPr>
      </p:cxnSp>
      <p:sp>
        <p:nvSpPr>
          <p:cNvPr id="1589" name="Google Shape;1589;p38"/>
          <p:cNvSpPr/>
          <p:nvPr/>
        </p:nvSpPr>
        <p:spPr>
          <a:xfrm>
            <a:off x="1996375" y="14183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1</a:t>
            </a:r>
            <a:endParaRPr sz="1800" b="1">
              <a:solidFill>
                <a:schemeClr val="lt2"/>
              </a:solidFill>
              <a:latin typeface="Aldrich"/>
              <a:ea typeface="Aldrich"/>
              <a:cs typeface="Aldrich"/>
              <a:sym typeface="Aldrich"/>
            </a:endParaRPr>
          </a:p>
        </p:txBody>
      </p:sp>
      <p:sp>
        <p:nvSpPr>
          <p:cNvPr id="1590" name="Google Shape;1590;p38"/>
          <p:cNvSpPr/>
          <p:nvPr/>
        </p:nvSpPr>
        <p:spPr>
          <a:xfrm>
            <a:off x="4387200" y="14183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2</a:t>
            </a:r>
            <a:endParaRPr sz="1800" b="1">
              <a:solidFill>
                <a:schemeClr val="lt2"/>
              </a:solidFill>
              <a:latin typeface="Aldrich"/>
              <a:ea typeface="Aldrich"/>
              <a:cs typeface="Aldrich"/>
              <a:sym typeface="Aldrich"/>
            </a:endParaRPr>
          </a:p>
        </p:txBody>
      </p:sp>
      <p:sp>
        <p:nvSpPr>
          <p:cNvPr id="1591" name="Google Shape;1591;p38"/>
          <p:cNvSpPr/>
          <p:nvPr/>
        </p:nvSpPr>
        <p:spPr>
          <a:xfrm>
            <a:off x="6778025" y="14183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3</a:t>
            </a:r>
            <a:endParaRPr sz="1800" b="1">
              <a:solidFill>
                <a:schemeClr val="lt2"/>
              </a:solidFill>
              <a:latin typeface="Aldrich"/>
              <a:ea typeface="Aldrich"/>
              <a:cs typeface="Aldrich"/>
              <a:sym typeface="Aldrich"/>
            </a:endParaRPr>
          </a:p>
        </p:txBody>
      </p:sp>
      <p:sp>
        <p:nvSpPr>
          <p:cNvPr id="1592" name="Google Shape;1592;p38"/>
          <p:cNvSpPr/>
          <p:nvPr/>
        </p:nvSpPr>
        <p:spPr>
          <a:xfrm>
            <a:off x="3191725" y="30340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5</a:t>
            </a:r>
            <a:endParaRPr sz="1800" b="1">
              <a:solidFill>
                <a:schemeClr val="lt2"/>
              </a:solidFill>
              <a:latin typeface="Aldrich"/>
              <a:ea typeface="Aldrich"/>
              <a:cs typeface="Aldrich"/>
              <a:sym typeface="Aldrich"/>
            </a:endParaRPr>
          </a:p>
        </p:txBody>
      </p:sp>
      <p:sp>
        <p:nvSpPr>
          <p:cNvPr id="1593" name="Google Shape;1593;p38"/>
          <p:cNvSpPr/>
          <p:nvPr/>
        </p:nvSpPr>
        <p:spPr>
          <a:xfrm>
            <a:off x="5582550" y="30340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4</a:t>
            </a:r>
            <a:endParaRPr sz="1800" b="1">
              <a:solidFill>
                <a:schemeClr val="lt2"/>
              </a:solidFill>
              <a:latin typeface="Aldrich"/>
              <a:ea typeface="Aldrich"/>
              <a:cs typeface="Aldrich"/>
              <a:sym typeface="Aldrich"/>
            </a:endParaRPr>
          </a:p>
        </p:txBody>
      </p:sp>
      <p:cxnSp>
        <p:nvCxnSpPr>
          <p:cNvPr id="1594" name="Google Shape;1594;p38"/>
          <p:cNvCxnSpPr>
            <a:stCxn id="1589" idx="2"/>
            <a:endCxn id="1583" idx="0"/>
          </p:cNvCxnSpPr>
          <p:nvPr/>
        </p:nvCxnSpPr>
        <p:spPr>
          <a:xfrm>
            <a:off x="2181175" y="17879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5" name="Google Shape;1595;p38"/>
          <p:cNvCxnSpPr>
            <a:stCxn id="1590" idx="2"/>
            <a:endCxn id="1579" idx="0"/>
          </p:cNvCxnSpPr>
          <p:nvPr/>
        </p:nvCxnSpPr>
        <p:spPr>
          <a:xfrm>
            <a:off x="4572000" y="17879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6" name="Google Shape;1596;p38"/>
          <p:cNvCxnSpPr>
            <a:stCxn id="1591" idx="2"/>
            <a:endCxn id="1580" idx="0"/>
          </p:cNvCxnSpPr>
          <p:nvPr/>
        </p:nvCxnSpPr>
        <p:spPr>
          <a:xfrm>
            <a:off x="6962825" y="17879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7" name="Google Shape;1597;p38"/>
          <p:cNvCxnSpPr>
            <a:stCxn id="1593" idx="2"/>
            <a:endCxn id="1581" idx="0"/>
          </p:cNvCxnSpPr>
          <p:nvPr/>
        </p:nvCxnSpPr>
        <p:spPr>
          <a:xfrm>
            <a:off x="5767350" y="34036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8" name="Google Shape;1598;p38"/>
          <p:cNvCxnSpPr>
            <a:stCxn id="1592" idx="2"/>
            <a:endCxn id="1582" idx="0"/>
          </p:cNvCxnSpPr>
          <p:nvPr/>
        </p:nvCxnSpPr>
        <p:spPr>
          <a:xfrm>
            <a:off x="3376525" y="3403600"/>
            <a:ext cx="0" cy="2286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02"/>
        <p:cNvGrpSpPr/>
        <p:nvPr/>
      </p:nvGrpSpPr>
      <p:grpSpPr>
        <a:xfrm>
          <a:off x="0" y="0"/>
          <a:ext cx="0" cy="0"/>
          <a:chOff x="0" y="0"/>
          <a:chExt cx="0" cy="0"/>
        </a:xfrm>
      </p:grpSpPr>
      <p:pic>
        <p:nvPicPr>
          <p:cNvPr id="1603" name="Google Shape;1603;p39"/>
          <p:cNvPicPr preferRelativeResize="0">
            <a:picLocks noGrp="1"/>
          </p:cNvPicPr>
          <p:nvPr>
            <p:ph type="pic" idx="2"/>
          </p:nvPr>
        </p:nvPicPr>
        <p:blipFill rotWithShape="1">
          <a:blip r:embed="rId3">
            <a:alphaModFix/>
          </a:blip>
          <a:srcRect t="34439" b="3056"/>
          <a:stretch/>
        </p:blipFill>
        <p:spPr>
          <a:xfrm>
            <a:off x="2132625" y="2571750"/>
            <a:ext cx="4878755" cy="2032100"/>
          </a:xfrm>
          <a:prstGeom prst="rect">
            <a:avLst/>
          </a:prstGeom>
        </p:spPr>
      </p:pic>
      <p:sp>
        <p:nvSpPr>
          <p:cNvPr id="1604" name="Google Shape;1604;p39"/>
          <p:cNvSpPr txBox="1">
            <a:spLocks noGrp="1"/>
          </p:cNvSpPr>
          <p:nvPr>
            <p:ph type="title"/>
          </p:nvPr>
        </p:nvSpPr>
        <p:spPr>
          <a:xfrm>
            <a:off x="2059500" y="919263"/>
            <a:ext cx="5025000" cy="102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$489,300</a:t>
            </a:r>
            <a:endParaRPr/>
          </a:p>
        </p:txBody>
      </p:sp>
      <p:sp>
        <p:nvSpPr>
          <p:cNvPr id="1605" name="Google Shape;1605;p39"/>
          <p:cNvSpPr txBox="1">
            <a:spLocks noGrp="1"/>
          </p:cNvSpPr>
          <p:nvPr>
            <p:ph type="subTitle" idx="1"/>
          </p:nvPr>
        </p:nvSpPr>
        <p:spPr>
          <a:xfrm>
            <a:off x="2059500" y="1866632"/>
            <a:ext cx="5025000" cy="3969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Big numbers catch your audience’s attention</a:t>
            </a: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sp>
        <p:nvSpPr>
          <p:cNvPr id="1447" name="Google Shape;1447;p31"/>
          <p:cNvSpPr txBox="1">
            <a:spLocks noGrp="1"/>
          </p:cNvSpPr>
          <p:nvPr>
            <p:ph type="title" idx="8"/>
          </p:nvPr>
        </p:nvSpPr>
        <p:spPr>
          <a:xfrm>
            <a:off x="336885" y="231300"/>
            <a:ext cx="819522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sz="2500" dirty="0" smtClean="0"/>
              <a:t>Capture the flag #1 Pronalazak admin username-a</a:t>
            </a:r>
            <a:endParaRPr sz="2500" dirty="0"/>
          </a:p>
        </p:txBody>
      </p:sp>
      <p:sp>
        <p:nvSpPr>
          <p:cNvPr id="1453" name="Google Shape;1453;p31"/>
          <p:cNvSpPr txBox="1">
            <a:spLocks noGrp="1"/>
          </p:cNvSpPr>
          <p:nvPr>
            <p:ph type="subTitle" idx="3"/>
          </p:nvPr>
        </p:nvSpPr>
        <p:spPr>
          <a:xfrm>
            <a:off x="480104" y="1080182"/>
            <a:ext cx="2603338"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sr-Latn-RS" sz="1600" dirty="0" smtClean="0"/>
              <a:t>Uneto korisničko ime ne postoji u sistemu</a:t>
            </a:r>
            <a:endParaRPr sz="1600"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3931" y="1080182"/>
            <a:ext cx="5016721" cy="3527093"/>
          </a:xfrm>
          <a:prstGeom prst="rect">
            <a:avLst/>
          </a:prstGeom>
        </p:spPr>
      </p:pic>
      <p:pic>
        <p:nvPicPr>
          <p:cNvPr id="12" name="Picture 11"/>
          <p:cNvPicPr>
            <a:picLocks noChangeAspect="1"/>
          </p:cNvPicPr>
          <p:nvPr/>
        </p:nvPicPr>
        <p:blipFill rotWithShape="1">
          <a:blip r:embed="rId4"/>
          <a:srcRect b="6736"/>
          <a:stretch/>
        </p:blipFill>
        <p:spPr>
          <a:xfrm>
            <a:off x="3556155" y="1080182"/>
            <a:ext cx="4884497" cy="3655764"/>
          </a:xfrm>
          <a:prstGeom prst="rect">
            <a:avLst/>
          </a:prstGeom>
        </p:spPr>
      </p:pic>
      <p:sp>
        <p:nvSpPr>
          <p:cNvPr id="24" name="Google Shape;1453;p31"/>
          <p:cNvSpPr txBox="1">
            <a:spLocks noGrp="1"/>
          </p:cNvSpPr>
          <p:nvPr>
            <p:ph type="subTitle" idx="3"/>
          </p:nvPr>
        </p:nvSpPr>
        <p:spPr>
          <a:xfrm>
            <a:off x="480104" y="1080182"/>
            <a:ext cx="2603338"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sr-Latn-RS" sz="1600" dirty="0" smtClean="0"/>
              <a:t>Pogrešna lozinka za uneto korisničko ime</a:t>
            </a:r>
            <a:endParaRPr sz="1600" dirty="0"/>
          </a:p>
        </p:txBody>
      </p:sp>
      <p:pic>
        <p:nvPicPr>
          <p:cNvPr id="14" name="Picture 13"/>
          <p:cNvPicPr>
            <a:picLocks noChangeAspect="1"/>
          </p:cNvPicPr>
          <p:nvPr/>
        </p:nvPicPr>
        <p:blipFill rotWithShape="1">
          <a:blip r:embed="rId5">
            <a:extLst>
              <a:ext uri="{28A0092B-C50C-407E-A947-70E740481C1C}">
                <a14:useLocalDpi xmlns:a14="http://schemas.microsoft.com/office/drawing/2010/main" val="0"/>
              </a:ext>
            </a:extLst>
          </a:blip>
          <a:srcRect l="1594" t="191"/>
          <a:stretch/>
        </p:blipFill>
        <p:spPr>
          <a:xfrm>
            <a:off x="1112956" y="1718775"/>
            <a:ext cx="1045926" cy="2888500"/>
          </a:xfrm>
          <a:prstGeom prst="rect">
            <a:avLst/>
          </a:prstGeom>
        </p:spPr>
      </p:pic>
      <p:sp>
        <p:nvSpPr>
          <p:cNvPr id="26" name="Google Shape;1447;p31"/>
          <p:cNvSpPr txBox="1">
            <a:spLocks noGrp="1"/>
          </p:cNvSpPr>
          <p:nvPr>
            <p:ph type="title" idx="8"/>
          </p:nvPr>
        </p:nvSpPr>
        <p:spPr>
          <a:xfrm>
            <a:off x="336885" y="231300"/>
            <a:ext cx="819522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sz="2500" dirty="0" smtClean="0"/>
              <a:t>Capture the flag #2  Pronalazak admin lozinke</a:t>
            </a:r>
            <a:endParaRPr sz="2500" dirty="0"/>
          </a:p>
        </p:txBody>
      </p:sp>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6885" y="940733"/>
            <a:ext cx="8520900" cy="3666542"/>
          </a:xfrm>
          <a:prstGeom prst="rect">
            <a:avLst/>
          </a:prstGeom>
        </p:spPr>
      </p:pic>
      <p:pic>
        <p:nvPicPr>
          <p:cNvPr id="16" name="Picture 15"/>
          <p:cNvPicPr>
            <a:picLocks noChangeAspect="1"/>
          </p:cNvPicPr>
          <p:nvPr/>
        </p:nvPicPr>
        <p:blipFill rotWithShape="1">
          <a:blip r:embed="rId7">
            <a:extLst>
              <a:ext uri="{28A0092B-C50C-407E-A947-70E740481C1C}">
                <a14:useLocalDpi xmlns:a14="http://schemas.microsoft.com/office/drawing/2010/main" val="0"/>
              </a:ext>
            </a:extLst>
          </a:blip>
          <a:srcRect l="186"/>
          <a:stretch/>
        </p:blipFill>
        <p:spPr>
          <a:xfrm>
            <a:off x="336378" y="1384119"/>
            <a:ext cx="8521407" cy="2779770"/>
          </a:xfrm>
          <a:prstGeom prst="rect">
            <a:avLst/>
          </a:prstGeom>
        </p:spPr>
      </p:pic>
    </p:spTree>
    <p:extLst>
      <p:ext uri="{BB962C8B-B14F-4D97-AF65-F5344CB8AC3E}">
        <p14:creationId xmlns:p14="http://schemas.microsoft.com/office/powerpoint/2010/main" val="3882413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453">
                                            <p:txEl>
                                              <p:pRg st="0" end="0"/>
                                            </p:txEl>
                                          </p:spTgt>
                                        </p:tgtEl>
                                      </p:cBhvr>
                                    </p:animEffect>
                                    <p:set>
                                      <p:cBhvr>
                                        <p:cTn id="10" dur="1" fill="hold">
                                          <p:stCondLst>
                                            <p:cond delay="499"/>
                                          </p:stCondLst>
                                        </p:cTn>
                                        <p:tgtEl>
                                          <p:spTgt spid="1453">
                                            <p:txEl>
                                              <p:pRg st="0" end="0"/>
                                            </p:txEl>
                                          </p:spTgt>
                                        </p:tgtEl>
                                        <p:attrNameLst>
                                          <p:attrName>style.visibility</p:attrName>
                                        </p:attrNameLst>
                                      </p:cBhvr>
                                      <p:to>
                                        <p:strVal val="hidden"/>
                                      </p:to>
                                    </p:se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 presetClass="entr" presetSubtype="0" fill="hold" grpId="0" nodeType="with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childTnLst>
                                </p:cTn>
                              </p:par>
                              <p:par>
                                <p:cTn id="16" presetID="10" presetClass="entr" presetSubtype="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grpId="0" nodeType="clickEffect">
                                  <p:stCondLst>
                                    <p:cond delay="0"/>
                                  </p:stCondLst>
                                  <p:childTnLst>
                                    <p:animEffect transition="out" filter="fade">
                                      <p:cBhvr>
                                        <p:cTn id="22" dur="500"/>
                                        <p:tgtEl>
                                          <p:spTgt spid="1447"/>
                                        </p:tgtEl>
                                      </p:cBhvr>
                                    </p:animEffect>
                                    <p:set>
                                      <p:cBhvr>
                                        <p:cTn id="23" dur="1" fill="hold">
                                          <p:stCondLst>
                                            <p:cond delay="499"/>
                                          </p:stCondLst>
                                        </p:cTn>
                                        <p:tgtEl>
                                          <p:spTgt spid="1447"/>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12"/>
                                        </p:tgtEl>
                                      </p:cBhvr>
                                    </p:animEffect>
                                    <p:set>
                                      <p:cBhvr>
                                        <p:cTn id="26" dur="1" fill="hold">
                                          <p:stCondLst>
                                            <p:cond delay="499"/>
                                          </p:stCondLst>
                                        </p:cTn>
                                        <p:tgtEl>
                                          <p:spTgt spid="1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24">
                                            <p:txEl>
                                              <p:pRg st="0" end="0"/>
                                            </p:txEl>
                                          </p:spTgt>
                                        </p:tgtEl>
                                      </p:cBhvr>
                                    </p:animEffect>
                                    <p:set>
                                      <p:cBhvr>
                                        <p:cTn id="29" dur="1" fill="hold">
                                          <p:stCondLst>
                                            <p:cond delay="499"/>
                                          </p:stCondLst>
                                        </p:cTn>
                                        <p:tgtEl>
                                          <p:spTgt spid="24">
                                            <p:txEl>
                                              <p:pRg st="0" end="0"/>
                                            </p:txEl>
                                          </p:spTgt>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14"/>
                                        </p:tgtEl>
                                      </p:cBhvr>
                                    </p:animEffect>
                                    <p:set>
                                      <p:cBhvr>
                                        <p:cTn id="32" dur="1" fill="hold">
                                          <p:stCondLst>
                                            <p:cond delay="499"/>
                                          </p:stCondLst>
                                        </p:cTn>
                                        <p:tgtEl>
                                          <p:spTgt spid="14"/>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500"/>
                                        <p:tgtEl>
                                          <p:spTgt spid="26"/>
                                        </p:tgtEl>
                                      </p:cBhvr>
                                    </p:animEffect>
                                  </p:childTnLst>
                                </p:cTn>
                              </p:par>
                              <p:par>
                                <p:cTn id="36" presetID="10" presetClass="entr" presetSubtype="0" fill="hold"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xit" presetSubtype="0" fill="hold" nodeType="clickEffect">
                                  <p:stCondLst>
                                    <p:cond delay="0"/>
                                  </p:stCondLst>
                                  <p:childTnLst>
                                    <p:animEffect transition="out" filter="fade">
                                      <p:cBhvr>
                                        <p:cTn id="42" dur="500"/>
                                        <p:tgtEl>
                                          <p:spTgt spid="15"/>
                                        </p:tgtEl>
                                      </p:cBhvr>
                                    </p:animEffect>
                                    <p:set>
                                      <p:cBhvr>
                                        <p:cTn id="43" dur="1" fill="hold">
                                          <p:stCondLst>
                                            <p:cond delay="499"/>
                                          </p:stCondLst>
                                        </p:cTn>
                                        <p:tgtEl>
                                          <p:spTgt spid="15"/>
                                        </p:tgtEl>
                                        <p:attrNameLst>
                                          <p:attrName>style.visibility</p:attrName>
                                        </p:attrNameLst>
                                      </p:cBhvr>
                                      <p:to>
                                        <p:strVal val="hidden"/>
                                      </p:to>
                                    </p:set>
                                  </p:childTnLst>
                                </p:cTn>
                              </p:par>
                              <p:par>
                                <p:cTn id="44" presetID="10" presetClass="entr" presetSubtype="0" fill="hold"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7" grpId="0"/>
      <p:bldP spid="1453" grpId="0" build="p"/>
      <p:bldP spid="24" grpId="0" build="p"/>
      <p:bldP spid="24" grpId="1" build="p"/>
      <p:bldP spid="2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09"/>
        <p:cNvGrpSpPr/>
        <p:nvPr/>
      </p:nvGrpSpPr>
      <p:grpSpPr>
        <a:xfrm>
          <a:off x="0" y="0"/>
          <a:ext cx="0" cy="0"/>
          <a:chOff x="0" y="0"/>
          <a:chExt cx="0" cy="0"/>
        </a:xfrm>
      </p:grpSpPr>
      <p:sp>
        <p:nvSpPr>
          <p:cNvPr id="1610" name="Google Shape;1610;p40"/>
          <p:cNvSpPr txBox="1">
            <a:spLocks noGrp="1"/>
          </p:cNvSpPr>
          <p:nvPr>
            <p:ph type="title"/>
          </p:nvPr>
        </p:nvSpPr>
        <p:spPr>
          <a:xfrm>
            <a:off x="1127725" y="1037924"/>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a:t>
            </a:r>
            <a:endParaRPr/>
          </a:p>
        </p:txBody>
      </p:sp>
      <p:sp>
        <p:nvSpPr>
          <p:cNvPr id="1611" name="Google Shape;1611;p40"/>
          <p:cNvSpPr txBox="1">
            <a:spLocks noGrp="1"/>
          </p:cNvSpPr>
          <p:nvPr>
            <p:ph type="subTitle" idx="1"/>
          </p:nvPr>
        </p:nvSpPr>
        <p:spPr>
          <a:xfrm>
            <a:off x="1127725" y="1834684"/>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cold place</a:t>
            </a:r>
            <a:endParaRPr/>
          </a:p>
        </p:txBody>
      </p:sp>
      <p:sp>
        <p:nvSpPr>
          <p:cNvPr id="1612" name="Google Shape;1612;p40"/>
          <p:cNvSpPr txBox="1">
            <a:spLocks noGrp="1"/>
          </p:cNvSpPr>
          <p:nvPr>
            <p:ph type="title" idx="2"/>
          </p:nvPr>
        </p:nvSpPr>
        <p:spPr>
          <a:xfrm>
            <a:off x="4640050" y="1037924"/>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a:t>
            </a:r>
            <a:endParaRPr/>
          </a:p>
        </p:txBody>
      </p:sp>
      <p:sp>
        <p:nvSpPr>
          <p:cNvPr id="1613" name="Google Shape;1613;p40"/>
          <p:cNvSpPr txBox="1">
            <a:spLocks noGrp="1"/>
          </p:cNvSpPr>
          <p:nvPr>
            <p:ph type="subTitle" idx="3"/>
          </p:nvPr>
        </p:nvSpPr>
        <p:spPr>
          <a:xfrm>
            <a:off x="4640050" y="1834684"/>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a:t>
            </a:r>
            <a:endParaRPr/>
          </a:p>
        </p:txBody>
      </p:sp>
      <p:sp>
        <p:nvSpPr>
          <p:cNvPr id="1614" name="Google Shape;1614;p40"/>
          <p:cNvSpPr txBox="1">
            <a:spLocks noGrp="1"/>
          </p:cNvSpPr>
          <p:nvPr>
            <p:ph type="title" idx="4"/>
          </p:nvPr>
        </p:nvSpPr>
        <p:spPr>
          <a:xfrm>
            <a:off x="4640050" y="2856499"/>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$45,000</a:t>
            </a:r>
            <a:endParaRPr/>
          </a:p>
        </p:txBody>
      </p:sp>
      <p:sp>
        <p:nvSpPr>
          <p:cNvPr id="1615" name="Google Shape;1615;p40"/>
          <p:cNvSpPr txBox="1">
            <a:spLocks noGrp="1"/>
          </p:cNvSpPr>
          <p:nvPr>
            <p:ph type="subTitle" idx="5"/>
          </p:nvPr>
        </p:nvSpPr>
        <p:spPr>
          <a:xfrm>
            <a:off x="4640050" y="3653259"/>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has several rings</a:t>
            </a:r>
            <a:endParaRPr/>
          </a:p>
        </p:txBody>
      </p:sp>
      <p:sp>
        <p:nvSpPr>
          <p:cNvPr id="1616" name="Google Shape;1616;p40"/>
          <p:cNvSpPr txBox="1">
            <a:spLocks noGrp="1"/>
          </p:cNvSpPr>
          <p:nvPr>
            <p:ph type="title" idx="6"/>
          </p:nvPr>
        </p:nvSpPr>
        <p:spPr>
          <a:xfrm>
            <a:off x="1127725" y="2856499"/>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$10,000</a:t>
            </a:r>
            <a:endParaRPr/>
          </a:p>
        </p:txBody>
      </p:sp>
      <p:sp>
        <p:nvSpPr>
          <p:cNvPr id="1617" name="Google Shape;1617;p40"/>
          <p:cNvSpPr txBox="1">
            <a:spLocks noGrp="1"/>
          </p:cNvSpPr>
          <p:nvPr>
            <p:ph type="subTitle" idx="7"/>
          </p:nvPr>
        </p:nvSpPr>
        <p:spPr>
          <a:xfrm>
            <a:off x="1127725" y="3653259"/>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a very small planet</a:t>
            </a:r>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Waterfall management plan</a:t>
            </a:r>
            <a:endParaRPr/>
          </a:p>
        </p:txBody>
      </p:sp>
      <p:sp>
        <p:nvSpPr>
          <p:cNvPr id="1623" name="Google Shape;1623;p41"/>
          <p:cNvSpPr/>
          <p:nvPr/>
        </p:nvSpPr>
        <p:spPr>
          <a:xfrm>
            <a:off x="720000" y="1487950"/>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Requirements</a:t>
            </a:r>
            <a:endParaRPr sz="1800" b="1">
              <a:solidFill>
                <a:schemeClr val="lt1"/>
              </a:solidFill>
              <a:latin typeface="Aldrich"/>
              <a:ea typeface="Aldrich"/>
              <a:cs typeface="Aldrich"/>
              <a:sym typeface="Aldrich"/>
            </a:endParaRPr>
          </a:p>
        </p:txBody>
      </p:sp>
      <p:grpSp>
        <p:nvGrpSpPr>
          <p:cNvPr id="1624" name="Google Shape;1624;p41"/>
          <p:cNvGrpSpPr/>
          <p:nvPr/>
        </p:nvGrpSpPr>
        <p:grpSpPr>
          <a:xfrm>
            <a:off x="1279000" y="2156575"/>
            <a:ext cx="2406300" cy="441013"/>
            <a:chOff x="2581250" y="2156575"/>
            <a:chExt cx="2406300" cy="441013"/>
          </a:xfrm>
        </p:grpSpPr>
        <p:sp>
          <p:nvSpPr>
            <p:cNvPr id="1625" name="Google Shape;1625;p41"/>
            <p:cNvSpPr/>
            <p:nvPr/>
          </p:nvSpPr>
          <p:spPr>
            <a:xfrm>
              <a:off x="4546550" y="2156575"/>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26" name="Google Shape;1626;p41"/>
            <p:cNvSpPr/>
            <p:nvPr/>
          </p:nvSpPr>
          <p:spPr>
            <a:xfrm>
              <a:off x="2581250" y="2156588"/>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Design</a:t>
              </a:r>
              <a:endParaRPr sz="1800" b="1">
                <a:solidFill>
                  <a:schemeClr val="lt1"/>
                </a:solidFill>
                <a:latin typeface="Aldrich"/>
                <a:ea typeface="Aldrich"/>
                <a:cs typeface="Aldrich"/>
                <a:sym typeface="Aldrich"/>
              </a:endParaRPr>
            </a:p>
          </p:txBody>
        </p:sp>
      </p:grpSp>
      <p:grpSp>
        <p:nvGrpSpPr>
          <p:cNvPr id="1627" name="Google Shape;1627;p41"/>
          <p:cNvGrpSpPr/>
          <p:nvPr/>
        </p:nvGrpSpPr>
        <p:grpSpPr>
          <a:xfrm>
            <a:off x="1838000" y="2825225"/>
            <a:ext cx="2406300" cy="441025"/>
            <a:chOff x="3368850" y="2825225"/>
            <a:chExt cx="2406300" cy="441025"/>
          </a:xfrm>
        </p:grpSpPr>
        <p:sp>
          <p:nvSpPr>
            <p:cNvPr id="1628" name="Google Shape;1628;p41"/>
            <p:cNvSpPr/>
            <p:nvPr/>
          </p:nvSpPr>
          <p:spPr>
            <a:xfrm>
              <a:off x="5334150" y="2825250"/>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29" name="Google Shape;1629;p41"/>
            <p:cNvSpPr/>
            <p:nvPr/>
          </p:nvSpPr>
          <p:spPr>
            <a:xfrm>
              <a:off x="3368850" y="2825225"/>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Implementation</a:t>
              </a:r>
              <a:endParaRPr sz="1800" b="1">
                <a:solidFill>
                  <a:schemeClr val="lt1"/>
                </a:solidFill>
                <a:latin typeface="Aldrich"/>
                <a:ea typeface="Aldrich"/>
                <a:cs typeface="Aldrich"/>
                <a:sym typeface="Aldrich"/>
              </a:endParaRPr>
            </a:p>
          </p:txBody>
        </p:sp>
      </p:grpSp>
      <p:grpSp>
        <p:nvGrpSpPr>
          <p:cNvPr id="1630" name="Google Shape;1630;p41"/>
          <p:cNvGrpSpPr/>
          <p:nvPr/>
        </p:nvGrpSpPr>
        <p:grpSpPr>
          <a:xfrm>
            <a:off x="2397000" y="3493863"/>
            <a:ext cx="2406300" cy="441013"/>
            <a:chOff x="4156450" y="3493863"/>
            <a:chExt cx="2406300" cy="441013"/>
          </a:xfrm>
        </p:grpSpPr>
        <p:sp>
          <p:nvSpPr>
            <p:cNvPr id="1631" name="Google Shape;1631;p41"/>
            <p:cNvSpPr/>
            <p:nvPr/>
          </p:nvSpPr>
          <p:spPr>
            <a:xfrm>
              <a:off x="6121750" y="3493875"/>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32" name="Google Shape;1632;p41"/>
            <p:cNvSpPr/>
            <p:nvPr/>
          </p:nvSpPr>
          <p:spPr>
            <a:xfrm>
              <a:off x="4156450" y="3493863"/>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Verification</a:t>
              </a:r>
              <a:endParaRPr sz="1800" b="1">
                <a:solidFill>
                  <a:schemeClr val="lt1"/>
                </a:solidFill>
                <a:latin typeface="Aldrich"/>
                <a:ea typeface="Aldrich"/>
                <a:cs typeface="Aldrich"/>
                <a:sym typeface="Aldrich"/>
              </a:endParaRPr>
            </a:p>
          </p:txBody>
        </p:sp>
      </p:grpSp>
      <p:grpSp>
        <p:nvGrpSpPr>
          <p:cNvPr id="1633" name="Google Shape;1633;p41"/>
          <p:cNvGrpSpPr/>
          <p:nvPr/>
        </p:nvGrpSpPr>
        <p:grpSpPr>
          <a:xfrm>
            <a:off x="2956000" y="4162500"/>
            <a:ext cx="2406300" cy="441000"/>
            <a:chOff x="4944050" y="4162500"/>
            <a:chExt cx="2406300" cy="441000"/>
          </a:xfrm>
        </p:grpSpPr>
        <p:sp>
          <p:nvSpPr>
            <p:cNvPr id="1634" name="Google Shape;1634;p41"/>
            <p:cNvSpPr/>
            <p:nvPr/>
          </p:nvSpPr>
          <p:spPr>
            <a:xfrm>
              <a:off x="6909350" y="4162500"/>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35" name="Google Shape;1635;p41"/>
            <p:cNvSpPr/>
            <p:nvPr/>
          </p:nvSpPr>
          <p:spPr>
            <a:xfrm>
              <a:off x="4944050" y="4162500"/>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Maintenance</a:t>
              </a:r>
              <a:endParaRPr sz="1800" b="1">
                <a:solidFill>
                  <a:schemeClr val="lt1"/>
                </a:solidFill>
                <a:latin typeface="Aldrich"/>
                <a:ea typeface="Aldrich"/>
                <a:cs typeface="Aldrich"/>
                <a:sym typeface="Aldrich"/>
              </a:endParaRPr>
            </a:p>
          </p:txBody>
        </p:sp>
      </p:grpSp>
      <p:cxnSp>
        <p:nvCxnSpPr>
          <p:cNvPr id="1636" name="Google Shape;1636;p41"/>
          <p:cNvCxnSpPr>
            <a:stCxn id="1623" idx="3"/>
            <a:endCxn id="1625" idx="0"/>
          </p:cNvCxnSpPr>
          <p:nvPr/>
        </p:nvCxnSpPr>
        <p:spPr>
          <a:xfrm>
            <a:off x="3126300" y="1708450"/>
            <a:ext cx="338400" cy="448200"/>
          </a:xfrm>
          <a:prstGeom prst="bentConnector2">
            <a:avLst/>
          </a:prstGeom>
          <a:noFill/>
          <a:ln w="9525" cap="flat" cmpd="sng">
            <a:solidFill>
              <a:schemeClr val="dk2"/>
            </a:solidFill>
            <a:prstDash val="solid"/>
            <a:round/>
            <a:headEnd type="none" w="med" len="med"/>
            <a:tailEnd type="none" w="med" len="med"/>
          </a:ln>
        </p:spPr>
      </p:cxnSp>
      <p:cxnSp>
        <p:nvCxnSpPr>
          <p:cNvPr id="1637" name="Google Shape;1637;p41"/>
          <p:cNvCxnSpPr>
            <a:stCxn id="1625" idx="3"/>
            <a:endCxn id="1628" idx="0"/>
          </p:cNvCxnSpPr>
          <p:nvPr/>
        </p:nvCxnSpPr>
        <p:spPr>
          <a:xfrm>
            <a:off x="3685300" y="2377075"/>
            <a:ext cx="338400" cy="448200"/>
          </a:xfrm>
          <a:prstGeom prst="bentConnector2">
            <a:avLst/>
          </a:prstGeom>
          <a:noFill/>
          <a:ln w="9525" cap="flat" cmpd="sng">
            <a:solidFill>
              <a:schemeClr val="dk2"/>
            </a:solidFill>
            <a:prstDash val="solid"/>
            <a:round/>
            <a:headEnd type="none" w="med" len="med"/>
            <a:tailEnd type="none" w="med" len="med"/>
          </a:ln>
        </p:spPr>
      </p:cxnSp>
      <p:cxnSp>
        <p:nvCxnSpPr>
          <p:cNvPr id="1638" name="Google Shape;1638;p41"/>
          <p:cNvCxnSpPr>
            <a:stCxn id="1628" idx="3"/>
            <a:endCxn id="1631" idx="0"/>
          </p:cNvCxnSpPr>
          <p:nvPr/>
        </p:nvCxnSpPr>
        <p:spPr>
          <a:xfrm>
            <a:off x="4244300" y="3045750"/>
            <a:ext cx="338400" cy="448200"/>
          </a:xfrm>
          <a:prstGeom prst="bentConnector2">
            <a:avLst/>
          </a:prstGeom>
          <a:noFill/>
          <a:ln w="9525" cap="flat" cmpd="sng">
            <a:solidFill>
              <a:schemeClr val="dk2"/>
            </a:solidFill>
            <a:prstDash val="solid"/>
            <a:round/>
            <a:headEnd type="none" w="med" len="med"/>
            <a:tailEnd type="none" w="med" len="med"/>
          </a:ln>
        </p:spPr>
      </p:cxnSp>
      <p:cxnSp>
        <p:nvCxnSpPr>
          <p:cNvPr id="1639" name="Google Shape;1639;p41"/>
          <p:cNvCxnSpPr>
            <a:stCxn id="1631" idx="3"/>
            <a:endCxn id="1634" idx="0"/>
          </p:cNvCxnSpPr>
          <p:nvPr/>
        </p:nvCxnSpPr>
        <p:spPr>
          <a:xfrm>
            <a:off x="4803300" y="3714375"/>
            <a:ext cx="338400" cy="448200"/>
          </a:xfrm>
          <a:prstGeom prst="bentConnector2">
            <a:avLst/>
          </a:prstGeom>
          <a:noFill/>
          <a:ln w="9525" cap="flat" cmpd="sng">
            <a:solidFill>
              <a:schemeClr val="dk2"/>
            </a:solidFill>
            <a:prstDash val="solid"/>
            <a:round/>
            <a:headEnd type="none" w="med" len="med"/>
            <a:tailEnd type="none" w="med" len="med"/>
          </a:ln>
        </p:spPr>
      </p:cxnSp>
      <p:sp>
        <p:nvSpPr>
          <p:cNvPr id="1640" name="Google Shape;1640;p41"/>
          <p:cNvSpPr txBox="1"/>
          <p:nvPr/>
        </p:nvSpPr>
        <p:spPr>
          <a:xfrm>
            <a:off x="3925000" y="1487950"/>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Mercury is the closest planet to the Sun</a:t>
            </a:r>
            <a:endParaRPr sz="1200">
              <a:solidFill>
                <a:schemeClr val="dk1"/>
              </a:solidFill>
              <a:latin typeface="Saira"/>
              <a:ea typeface="Saira"/>
              <a:cs typeface="Saira"/>
              <a:sym typeface="Saira"/>
            </a:endParaRPr>
          </a:p>
        </p:txBody>
      </p:sp>
      <p:sp>
        <p:nvSpPr>
          <p:cNvPr id="1641" name="Google Shape;1641;p41"/>
          <p:cNvSpPr txBox="1"/>
          <p:nvPr/>
        </p:nvSpPr>
        <p:spPr>
          <a:xfrm>
            <a:off x="4484000" y="2156575"/>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Venus is the second planet from the Sun</a:t>
            </a:r>
            <a:endParaRPr sz="1200">
              <a:solidFill>
                <a:schemeClr val="dk1"/>
              </a:solidFill>
              <a:latin typeface="Saira"/>
              <a:ea typeface="Saira"/>
              <a:cs typeface="Saira"/>
              <a:sym typeface="Saira"/>
            </a:endParaRPr>
          </a:p>
        </p:txBody>
      </p:sp>
      <p:sp>
        <p:nvSpPr>
          <p:cNvPr id="1642" name="Google Shape;1642;p41"/>
          <p:cNvSpPr txBox="1"/>
          <p:nvPr/>
        </p:nvSpPr>
        <p:spPr>
          <a:xfrm>
            <a:off x="5042900" y="2825200"/>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Jupiter is the biggest planet of them all</a:t>
            </a:r>
            <a:endParaRPr sz="1200">
              <a:solidFill>
                <a:schemeClr val="dk1"/>
              </a:solidFill>
              <a:latin typeface="Saira"/>
              <a:ea typeface="Saira"/>
              <a:cs typeface="Saira"/>
              <a:sym typeface="Saira"/>
            </a:endParaRPr>
          </a:p>
        </p:txBody>
      </p:sp>
      <p:sp>
        <p:nvSpPr>
          <p:cNvPr id="1643" name="Google Shape;1643;p41"/>
          <p:cNvSpPr txBox="1"/>
          <p:nvPr/>
        </p:nvSpPr>
        <p:spPr>
          <a:xfrm>
            <a:off x="5601900" y="3493825"/>
            <a:ext cx="2263200" cy="448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Saturn is composed of hydrogen and helium</a:t>
            </a:r>
            <a:endParaRPr sz="1200">
              <a:solidFill>
                <a:schemeClr val="dk1"/>
              </a:solidFill>
              <a:latin typeface="Saira"/>
              <a:ea typeface="Saira"/>
              <a:cs typeface="Saira"/>
              <a:sym typeface="Saira"/>
            </a:endParaRPr>
          </a:p>
        </p:txBody>
      </p:sp>
      <p:sp>
        <p:nvSpPr>
          <p:cNvPr id="1644" name="Google Shape;1644;p41"/>
          <p:cNvSpPr txBox="1"/>
          <p:nvPr/>
        </p:nvSpPr>
        <p:spPr>
          <a:xfrm>
            <a:off x="6160800" y="4169650"/>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Despite being red, Mars is actually a cold place</a:t>
            </a:r>
            <a:endParaRPr sz="1200">
              <a:solidFill>
                <a:schemeClr val="dk1"/>
              </a:solidFill>
              <a:latin typeface="Saira"/>
              <a:ea typeface="Saira"/>
              <a:cs typeface="Saira"/>
              <a:sym typeface="Saira"/>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48"/>
        <p:cNvGrpSpPr/>
        <p:nvPr/>
      </p:nvGrpSpPr>
      <p:grpSpPr>
        <a:xfrm>
          <a:off x="0" y="0"/>
          <a:ext cx="0" cy="0"/>
          <a:chOff x="0" y="0"/>
          <a:chExt cx="0" cy="0"/>
        </a:xfrm>
      </p:grpSpPr>
      <p:sp>
        <p:nvSpPr>
          <p:cNvPr id="1649" name="Google Shape;164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Profitability ratios</a:t>
            </a:r>
            <a:endParaRPr/>
          </a:p>
        </p:txBody>
      </p:sp>
      <p:sp>
        <p:nvSpPr>
          <p:cNvPr id="1650" name="Google Shape;1650;p42"/>
          <p:cNvSpPr/>
          <p:nvPr/>
        </p:nvSpPr>
        <p:spPr>
          <a:xfrm>
            <a:off x="720000" y="1660400"/>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sales (%)</a:t>
            </a:r>
            <a:endParaRPr sz="1200" b="1">
              <a:solidFill>
                <a:schemeClr val="lt1"/>
              </a:solidFill>
              <a:latin typeface="Aldrich"/>
              <a:ea typeface="Aldrich"/>
              <a:cs typeface="Aldrich"/>
              <a:sym typeface="Aldrich"/>
            </a:endParaRPr>
          </a:p>
        </p:txBody>
      </p:sp>
      <p:sp>
        <p:nvSpPr>
          <p:cNvPr id="1651" name="Google Shape;1651;p42"/>
          <p:cNvSpPr/>
          <p:nvPr/>
        </p:nvSpPr>
        <p:spPr>
          <a:xfrm>
            <a:off x="720000" y="2194475"/>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equity (%)</a:t>
            </a:r>
            <a:endParaRPr sz="1200" b="1">
              <a:solidFill>
                <a:schemeClr val="lt1"/>
              </a:solidFill>
              <a:latin typeface="Aldrich"/>
              <a:ea typeface="Aldrich"/>
              <a:cs typeface="Aldrich"/>
              <a:sym typeface="Aldrich"/>
            </a:endParaRPr>
          </a:p>
        </p:txBody>
      </p:sp>
      <p:sp>
        <p:nvSpPr>
          <p:cNvPr id="1652" name="Google Shape;1652;p42"/>
          <p:cNvSpPr/>
          <p:nvPr/>
        </p:nvSpPr>
        <p:spPr>
          <a:xfrm>
            <a:off x="720000" y="2728550"/>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net assets(%)</a:t>
            </a:r>
            <a:endParaRPr sz="1200" b="1">
              <a:solidFill>
                <a:schemeClr val="lt1"/>
              </a:solidFill>
              <a:latin typeface="Aldrich"/>
              <a:ea typeface="Aldrich"/>
              <a:cs typeface="Aldrich"/>
              <a:sym typeface="Aldrich"/>
            </a:endParaRPr>
          </a:p>
        </p:txBody>
      </p:sp>
      <p:sp>
        <p:nvSpPr>
          <p:cNvPr id="1653" name="Google Shape;1653;p42"/>
          <p:cNvSpPr/>
          <p:nvPr/>
        </p:nvSpPr>
        <p:spPr>
          <a:xfrm>
            <a:off x="720000" y="3262625"/>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capital employed (%)</a:t>
            </a:r>
            <a:endParaRPr sz="1200" b="1">
              <a:solidFill>
                <a:schemeClr val="lt1"/>
              </a:solidFill>
              <a:latin typeface="Aldrich"/>
              <a:ea typeface="Aldrich"/>
              <a:cs typeface="Aldrich"/>
              <a:sym typeface="Aldrich"/>
            </a:endParaRPr>
          </a:p>
        </p:txBody>
      </p:sp>
      <p:sp>
        <p:nvSpPr>
          <p:cNvPr id="1654" name="Google Shape;1654;p42"/>
          <p:cNvSpPr/>
          <p:nvPr/>
        </p:nvSpPr>
        <p:spPr>
          <a:xfrm>
            <a:off x="720000" y="3796700"/>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funds employed (%)</a:t>
            </a:r>
            <a:endParaRPr sz="1200" b="1">
              <a:solidFill>
                <a:schemeClr val="lt1"/>
              </a:solidFill>
              <a:latin typeface="Aldrich"/>
              <a:ea typeface="Aldrich"/>
              <a:cs typeface="Aldrich"/>
              <a:sym typeface="Aldrich"/>
            </a:endParaRPr>
          </a:p>
        </p:txBody>
      </p:sp>
      <p:sp>
        <p:nvSpPr>
          <p:cNvPr id="1655" name="Google Shape;1655;p42"/>
          <p:cNvSpPr/>
          <p:nvPr/>
        </p:nvSpPr>
        <p:spPr>
          <a:xfrm>
            <a:off x="3419850" y="1126323"/>
            <a:ext cx="1098600" cy="354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Worst peer</a:t>
            </a:r>
            <a:endParaRPr sz="1200" b="1">
              <a:solidFill>
                <a:schemeClr val="dk1"/>
              </a:solidFill>
              <a:latin typeface="Aldrich"/>
              <a:ea typeface="Aldrich"/>
              <a:cs typeface="Aldrich"/>
              <a:sym typeface="Aldrich"/>
            </a:endParaRPr>
          </a:p>
        </p:txBody>
      </p:sp>
      <p:sp>
        <p:nvSpPr>
          <p:cNvPr id="1656" name="Google Shape;1656;p42"/>
          <p:cNvSpPr/>
          <p:nvPr/>
        </p:nvSpPr>
        <p:spPr>
          <a:xfrm>
            <a:off x="7325250" y="1126323"/>
            <a:ext cx="1098600" cy="354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Best peer</a:t>
            </a:r>
            <a:endParaRPr sz="1200" b="1">
              <a:solidFill>
                <a:schemeClr val="dk1"/>
              </a:solidFill>
              <a:latin typeface="Aldrich"/>
              <a:ea typeface="Aldrich"/>
              <a:cs typeface="Aldrich"/>
              <a:sym typeface="Aldrich"/>
            </a:endParaRPr>
          </a:p>
        </p:txBody>
      </p:sp>
      <p:cxnSp>
        <p:nvCxnSpPr>
          <p:cNvPr id="1657" name="Google Shape;1657;p42"/>
          <p:cNvCxnSpPr/>
          <p:nvPr/>
        </p:nvCxnSpPr>
        <p:spPr>
          <a:xfrm>
            <a:off x="3397200" y="1837700"/>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42"/>
          <p:cNvCxnSpPr/>
          <p:nvPr/>
        </p:nvCxnSpPr>
        <p:spPr>
          <a:xfrm>
            <a:off x="3397200" y="2371775"/>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59" name="Google Shape;1659;p42"/>
          <p:cNvCxnSpPr/>
          <p:nvPr/>
        </p:nvCxnSpPr>
        <p:spPr>
          <a:xfrm>
            <a:off x="3397200" y="2905850"/>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60" name="Google Shape;1660;p42"/>
          <p:cNvCxnSpPr/>
          <p:nvPr/>
        </p:nvCxnSpPr>
        <p:spPr>
          <a:xfrm>
            <a:off x="3397200" y="3439925"/>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61" name="Google Shape;1661;p42"/>
          <p:cNvCxnSpPr/>
          <p:nvPr/>
        </p:nvCxnSpPr>
        <p:spPr>
          <a:xfrm>
            <a:off x="3397200" y="3974000"/>
            <a:ext cx="5026800" cy="0"/>
          </a:xfrm>
          <a:prstGeom prst="straightConnector1">
            <a:avLst/>
          </a:prstGeom>
          <a:noFill/>
          <a:ln w="9525" cap="flat" cmpd="sng">
            <a:solidFill>
              <a:schemeClr val="dk2"/>
            </a:solidFill>
            <a:prstDash val="solid"/>
            <a:round/>
            <a:headEnd type="none" w="med" len="med"/>
            <a:tailEnd type="none" w="med" len="med"/>
          </a:ln>
        </p:spPr>
      </p:cxnSp>
      <p:sp>
        <p:nvSpPr>
          <p:cNvPr id="1662" name="Google Shape;1662;p42"/>
          <p:cNvSpPr/>
          <p:nvPr/>
        </p:nvSpPr>
        <p:spPr>
          <a:xfrm>
            <a:off x="4004425" y="1690861"/>
            <a:ext cx="293700" cy="2937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3" name="Google Shape;1663;p42"/>
          <p:cNvSpPr/>
          <p:nvPr/>
        </p:nvSpPr>
        <p:spPr>
          <a:xfrm>
            <a:off x="5372975" y="1690861"/>
            <a:ext cx="293700" cy="2937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4" name="Google Shape;1664;p42"/>
          <p:cNvSpPr/>
          <p:nvPr/>
        </p:nvSpPr>
        <p:spPr>
          <a:xfrm>
            <a:off x="7595700" y="1690848"/>
            <a:ext cx="293700" cy="2937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5" name="Google Shape;1665;p42"/>
          <p:cNvSpPr/>
          <p:nvPr/>
        </p:nvSpPr>
        <p:spPr>
          <a:xfrm>
            <a:off x="5271950" y="2224936"/>
            <a:ext cx="293700" cy="2937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6" name="Google Shape;1666;p42"/>
          <p:cNvSpPr/>
          <p:nvPr/>
        </p:nvSpPr>
        <p:spPr>
          <a:xfrm>
            <a:off x="7209950" y="2759011"/>
            <a:ext cx="293700" cy="2937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7" name="Google Shape;1667;p42"/>
          <p:cNvSpPr/>
          <p:nvPr/>
        </p:nvSpPr>
        <p:spPr>
          <a:xfrm>
            <a:off x="4224750" y="2759011"/>
            <a:ext cx="293700" cy="2937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8" name="Google Shape;1668;p42"/>
          <p:cNvSpPr/>
          <p:nvPr/>
        </p:nvSpPr>
        <p:spPr>
          <a:xfrm>
            <a:off x="5216700" y="3293086"/>
            <a:ext cx="293700" cy="2937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9" name="Google Shape;1669;p42"/>
          <p:cNvSpPr/>
          <p:nvPr/>
        </p:nvSpPr>
        <p:spPr>
          <a:xfrm>
            <a:off x="4050225" y="3827161"/>
            <a:ext cx="293700" cy="2937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70" name="Google Shape;1670;p42"/>
          <p:cNvSpPr/>
          <p:nvPr/>
        </p:nvSpPr>
        <p:spPr>
          <a:xfrm>
            <a:off x="7173075" y="3827161"/>
            <a:ext cx="293700" cy="2937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71" name="Google Shape;1671;p42"/>
          <p:cNvSpPr/>
          <p:nvPr/>
        </p:nvSpPr>
        <p:spPr>
          <a:xfrm>
            <a:off x="4509000" y="4419602"/>
            <a:ext cx="183900" cy="1839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72" name="Google Shape;1672;p42"/>
          <p:cNvSpPr/>
          <p:nvPr/>
        </p:nvSpPr>
        <p:spPr>
          <a:xfrm>
            <a:off x="5932650" y="4419602"/>
            <a:ext cx="183900" cy="1839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73" name="Google Shape;1673;p42"/>
          <p:cNvSpPr txBox="1"/>
          <p:nvPr/>
        </p:nvSpPr>
        <p:spPr>
          <a:xfrm>
            <a:off x="4692900" y="4419602"/>
            <a:ext cx="1061700" cy="18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Company 1</a:t>
            </a:r>
            <a:endParaRPr sz="1200">
              <a:solidFill>
                <a:schemeClr val="dk1"/>
              </a:solidFill>
              <a:latin typeface="Saira"/>
              <a:ea typeface="Saira"/>
              <a:cs typeface="Saira"/>
              <a:sym typeface="Saira"/>
            </a:endParaRPr>
          </a:p>
        </p:txBody>
      </p:sp>
      <p:sp>
        <p:nvSpPr>
          <p:cNvPr id="1674" name="Google Shape;1674;p42"/>
          <p:cNvSpPr txBox="1"/>
          <p:nvPr/>
        </p:nvSpPr>
        <p:spPr>
          <a:xfrm>
            <a:off x="6116550" y="4419602"/>
            <a:ext cx="1061700" cy="18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Company 2</a:t>
            </a:r>
            <a:endParaRPr sz="1200">
              <a:solidFill>
                <a:schemeClr val="dk1"/>
              </a:solidFill>
              <a:latin typeface="Saira"/>
              <a:ea typeface="Saira"/>
              <a:cs typeface="Saira"/>
              <a:sym typeface="Saira"/>
            </a:endParaRPr>
          </a:p>
        </p:txBody>
      </p:sp>
      <p:sp>
        <p:nvSpPr>
          <p:cNvPr id="1675" name="Google Shape;1675;p42"/>
          <p:cNvSpPr/>
          <p:nvPr/>
        </p:nvSpPr>
        <p:spPr>
          <a:xfrm>
            <a:off x="7178250" y="4419602"/>
            <a:ext cx="183900" cy="1839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76" name="Google Shape;1676;p42"/>
          <p:cNvSpPr txBox="1"/>
          <p:nvPr/>
        </p:nvSpPr>
        <p:spPr>
          <a:xfrm>
            <a:off x="7362150" y="4419602"/>
            <a:ext cx="1061700" cy="18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Company 3</a:t>
            </a:r>
            <a:endParaRPr sz="1200">
              <a:solidFill>
                <a:schemeClr val="dk1"/>
              </a:solidFill>
              <a:latin typeface="Saira"/>
              <a:ea typeface="Saira"/>
              <a:cs typeface="Saira"/>
              <a:sym typeface="Saira"/>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80"/>
        <p:cNvGrpSpPr/>
        <p:nvPr/>
      </p:nvGrpSpPr>
      <p:grpSpPr>
        <a:xfrm>
          <a:off x="0" y="0"/>
          <a:ext cx="0" cy="0"/>
          <a:chOff x="0" y="0"/>
          <a:chExt cx="0" cy="0"/>
        </a:xfrm>
      </p:grpSpPr>
      <p:grpSp>
        <p:nvGrpSpPr>
          <p:cNvPr id="1681" name="Google Shape;1681;p43"/>
          <p:cNvGrpSpPr/>
          <p:nvPr/>
        </p:nvGrpSpPr>
        <p:grpSpPr>
          <a:xfrm>
            <a:off x="7461226" y="301"/>
            <a:ext cx="1682777" cy="5143232"/>
            <a:chOff x="7461226" y="301"/>
            <a:chExt cx="1682777" cy="5143232"/>
          </a:xfrm>
        </p:grpSpPr>
        <p:grpSp>
          <p:nvGrpSpPr>
            <p:cNvPr id="1682" name="Google Shape;1682;p43"/>
            <p:cNvGrpSpPr/>
            <p:nvPr/>
          </p:nvGrpSpPr>
          <p:grpSpPr>
            <a:xfrm rot="-5400000">
              <a:off x="5730999" y="1730529"/>
              <a:ext cx="5143232" cy="1682777"/>
              <a:chOff x="713356" y="2640614"/>
              <a:chExt cx="6188463" cy="2024758"/>
            </a:xfrm>
          </p:grpSpPr>
          <p:sp>
            <p:nvSpPr>
              <p:cNvPr id="1683" name="Google Shape;1683;p43"/>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3"/>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3"/>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3"/>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3"/>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3"/>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3"/>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3"/>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3"/>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3"/>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3"/>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3"/>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3"/>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3"/>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3"/>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3"/>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3"/>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3"/>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3"/>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3"/>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3"/>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3"/>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3"/>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3"/>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3"/>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3"/>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3"/>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3"/>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3"/>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3"/>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3"/>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3"/>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3"/>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3"/>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3"/>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3"/>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3"/>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3"/>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3"/>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3"/>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3"/>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3"/>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3"/>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3"/>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3"/>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3"/>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3"/>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3"/>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43"/>
            <p:cNvGrpSpPr/>
            <p:nvPr/>
          </p:nvGrpSpPr>
          <p:grpSpPr>
            <a:xfrm>
              <a:off x="7512277" y="198770"/>
              <a:ext cx="1333992" cy="4753836"/>
              <a:chOff x="7512277" y="198770"/>
              <a:chExt cx="1333992" cy="4753836"/>
            </a:xfrm>
          </p:grpSpPr>
          <p:grpSp>
            <p:nvGrpSpPr>
              <p:cNvPr id="1744" name="Google Shape;1744;p43"/>
              <p:cNvGrpSpPr/>
              <p:nvPr/>
            </p:nvGrpSpPr>
            <p:grpSpPr>
              <a:xfrm>
                <a:off x="8713358" y="1337670"/>
                <a:ext cx="132911" cy="199379"/>
                <a:chOff x="2778349" y="5640986"/>
                <a:chExt cx="508847" cy="763610"/>
              </a:xfrm>
            </p:grpSpPr>
            <p:sp>
              <p:nvSpPr>
                <p:cNvPr id="1745" name="Google Shape;1745;p4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43"/>
              <p:cNvGrpSpPr/>
              <p:nvPr/>
            </p:nvGrpSpPr>
            <p:grpSpPr>
              <a:xfrm>
                <a:off x="7512277" y="4676943"/>
                <a:ext cx="183745" cy="275663"/>
                <a:chOff x="2778349" y="5640986"/>
                <a:chExt cx="508847" cy="763610"/>
              </a:xfrm>
            </p:grpSpPr>
            <p:sp>
              <p:nvSpPr>
                <p:cNvPr id="1748" name="Google Shape;1748;p4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43"/>
              <p:cNvGrpSpPr/>
              <p:nvPr/>
            </p:nvGrpSpPr>
            <p:grpSpPr>
              <a:xfrm>
                <a:off x="7518171" y="198770"/>
                <a:ext cx="132911" cy="199379"/>
                <a:chOff x="2778349" y="5640986"/>
                <a:chExt cx="508847" cy="763610"/>
              </a:xfrm>
            </p:grpSpPr>
            <p:sp>
              <p:nvSpPr>
                <p:cNvPr id="1751" name="Google Shape;1751;p4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53" name="Google Shape;1753;p43"/>
          <p:cNvSpPr txBox="1">
            <a:spLocks noGrp="1"/>
          </p:cNvSpPr>
          <p:nvPr>
            <p:ph type="ctrTitle"/>
          </p:nvPr>
        </p:nvSpPr>
        <p:spPr>
          <a:xfrm>
            <a:off x="713350" y="652525"/>
            <a:ext cx="3858600" cy="128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1754" name="Google Shape;1754;p43"/>
          <p:cNvSpPr txBox="1">
            <a:spLocks noGrp="1"/>
          </p:cNvSpPr>
          <p:nvPr>
            <p:ph type="subTitle" idx="1"/>
          </p:nvPr>
        </p:nvSpPr>
        <p:spPr>
          <a:xfrm>
            <a:off x="713350" y="1780616"/>
            <a:ext cx="3858600" cy="39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Any questions?</a:t>
            </a:r>
            <a:endParaRPr/>
          </a:p>
        </p:txBody>
      </p:sp>
      <p:sp>
        <p:nvSpPr>
          <p:cNvPr id="1755" name="Google Shape;1755;p43"/>
          <p:cNvSpPr txBox="1">
            <a:spLocks noGrp="1"/>
          </p:cNvSpPr>
          <p:nvPr>
            <p:ph type="subTitle" idx="3"/>
          </p:nvPr>
        </p:nvSpPr>
        <p:spPr>
          <a:xfrm>
            <a:off x="713350" y="2272942"/>
            <a:ext cx="3858600" cy="74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youremail@freepik.com </a:t>
            </a:r>
            <a:endParaRPr/>
          </a:p>
          <a:p>
            <a:pPr marL="0" lvl="0" indent="0" algn="l" rtl="0">
              <a:spcBef>
                <a:spcPts val="0"/>
              </a:spcBef>
              <a:spcAft>
                <a:spcPts val="0"/>
              </a:spcAft>
              <a:buClr>
                <a:schemeClr val="dk1"/>
              </a:buClr>
              <a:buSzPts val="1100"/>
              <a:buFont typeface="Arial"/>
              <a:buNone/>
            </a:pPr>
            <a:r>
              <a:rPr lang="en"/>
              <a:t>+91  620 421 838 </a:t>
            </a:r>
            <a:endParaRPr/>
          </a:p>
          <a:p>
            <a:pPr marL="0" lvl="0" indent="0" algn="l" rtl="0">
              <a:spcBef>
                <a:spcPts val="0"/>
              </a:spcBef>
              <a:spcAft>
                <a:spcPts val="0"/>
              </a:spcAft>
              <a:buClr>
                <a:schemeClr val="dk1"/>
              </a:buClr>
              <a:buSzPts val="1100"/>
              <a:buFont typeface="Arial"/>
              <a:buNone/>
            </a:pPr>
            <a:r>
              <a:rPr lang="en"/>
              <a:t>yourwebsite.com</a:t>
            </a:r>
            <a:endParaRPr/>
          </a:p>
        </p:txBody>
      </p:sp>
      <p:sp>
        <p:nvSpPr>
          <p:cNvPr id="1756" name="Google Shape;1756;p43"/>
          <p:cNvSpPr txBox="1">
            <a:spLocks noGrp="1"/>
          </p:cNvSpPr>
          <p:nvPr>
            <p:ph type="subTitle" idx="4"/>
          </p:nvPr>
        </p:nvSpPr>
        <p:spPr>
          <a:xfrm>
            <a:off x="713350" y="4179400"/>
            <a:ext cx="3858600" cy="38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Please keep this slide for attribution</a:t>
            </a:r>
            <a:endParaRPr/>
          </a:p>
        </p:txBody>
      </p:sp>
      <p:pic>
        <p:nvPicPr>
          <p:cNvPr id="1757" name="Google Shape;1757;p43"/>
          <p:cNvPicPr preferRelativeResize="0">
            <a:picLocks noGrp="1"/>
          </p:cNvPicPr>
          <p:nvPr>
            <p:ph type="pic" idx="2"/>
          </p:nvPr>
        </p:nvPicPr>
        <p:blipFill rotWithShape="1">
          <a:blip r:embed="rId3">
            <a:alphaModFix/>
          </a:blip>
          <a:srcRect l="12934" r="12941"/>
          <a:stretch/>
        </p:blipFill>
        <p:spPr>
          <a:xfrm>
            <a:off x="4572000" y="950350"/>
            <a:ext cx="3851398" cy="3417050"/>
          </a:xfrm>
          <a:prstGeom prst="rect">
            <a:avLst/>
          </a:prstGeom>
        </p:spPr>
      </p:pic>
      <p:sp>
        <p:nvSpPr>
          <p:cNvPr id="1758" name="Google Shape;1758;p43"/>
          <p:cNvSpPr/>
          <p:nvPr/>
        </p:nvSpPr>
        <p:spPr>
          <a:xfrm>
            <a:off x="806620" y="3109686"/>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9" name="Google Shape;1759;p43"/>
          <p:cNvGrpSpPr/>
          <p:nvPr/>
        </p:nvGrpSpPr>
        <p:grpSpPr>
          <a:xfrm>
            <a:off x="1256092" y="3109877"/>
            <a:ext cx="346056" cy="345674"/>
            <a:chOff x="3303268" y="3817349"/>
            <a:chExt cx="346056" cy="345674"/>
          </a:xfrm>
        </p:grpSpPr>
        <p:sp>
          <p:nvSpPr>
            <p:cNvPr id="1760" name="Google Shape;1760;p4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43"/>
          <p:cNvGrpSpPr/>
          <p:nvPr/>
        </p:nvGrpSpPr>
        <p:grpSpPr>
          <a:xfrm>
            <a:off x="1705181" y="3109877"/>
            <a:ext cx="346056" cy="345674"/>
            <a:chOff x="3752358" y="3817349"/>
            <a:chExt cx="346056" cy="345674"/>
          </a:xfrm>
        </p:grpSpPr>
        <p:sp>
          <p:nvSpPr>
            <p:cNvPr id="1765" name="Google Shape;1765;p4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72"/>
        <p:cNvGrpSpPr/>
        <p:nvPr/>
      </p:nvGrpSpPr>
      <p:grpSpPr>
        <a:xfrm>
          <a:off x="0" y="0"/>
          <a:ext cx="0" cy="0"/>
          <a:chOff x="0" y="0"/>
          <a:chExt cx="0" cy="0"/>
        </a:xfrm>
      </p:grpSpPr>
      <p:sp>
        <p:nvSpPr>
          <p:cNvPr id="1773" name="Google Shape;177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774" name="Google Shape;1774;p44"/>
          <p:cNvSpPr txBox="1">
            <a:spLocks noGrp="1"/>
          </p:cNvSpPr>
          <p:nvPr>
            <p:ph type="body" idx="1"/>
          </p:nvPr>
        </p:nvSpPr>
        <p:spPr>
          <a:xfrm>
            <a:off x="720000" y="1203200"/>
            <a:ext cx="7704000" cy="32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 </a:t>
            </a:r>
            <a:endParaRPr/>
          </a:p>
          <a:p>
            <a:pPr marL="0" lvl="0" indent="0" algn="l" rtl="0">
              <a:spcBef>
                <a:spcPts val="1000"/>
              </a:spcBef>
              <a:spcAft>
                <a:spcPts val="0"/>
              </a:spcAft>
              <a:buNone/>
            </a:pPr>
            <a:r>
              <a:rPr lang="en" sz="1600" b="1">
                <a:latin typeface="Aldrich"/>
                <a:ea typeface="Aldrich"/>
                <a:cs typeface="Aldrich"/>
                <a:sym typeface="Aldrich"/>
              </a:rPr>
              <a:t>Photos</a:t>
            </a:r>
            <a:endParaRPr sz="1600" b="1">
              <a:latin typeface="Aldrich"/>
              <a:ea typeface="Aldrich"/>
              <a:cs typeface="Aldrich"/>
              <a:sym typeface="Aldrich"/>
            </a:endParaRPr>
          </a:p>
          <a:p>
            <a:pPr marL="457200" lvl="0" indent="-304800" algn="l" rtl="0">
              <a:spcBef>
                <a:spcPts val="800"/>
              </a:spcBef>
              <a:spcAft>
                <a:spcPts val="0"/>
              </a:spcAft>
              <a:buSzPts val="1200"/>
              <a:buChar char="●"/>
            </a:pPr>
            <a:r>
              <a:rPr lang="en" u="sng">
                <a:hlinkClick r:id="rId3"/>
              </a:rPr>
              <a:t>Html and css collage concept with person</a:t>
            </a:r>
            <a:endParaRPr/>
          </a:p>
          <a:p>
            <a:pPr marL="457200" lvl="0" indent="-304800" algn="l" rtl="0">
              <a:spcBef>
                <a:spcPts val="0"/>
              </a:spcBef>
              <a:spcAft>
                <a:spcPts val="0"/>
              </a:spcAft>
              <a:buSzPts val="1200"/>
              <a:buChar char="●"/>
            </a:pPr>
            <a:r>
              <a:rPr lang="en" u="sng">
                <a:hlinkClick r:id="rId4"/>
              </a:rPr>
              <a:t>Person working html on computer</a:t>
            </a:r>
            <a:endParaRPr/>
          </a:p>
          <a:p>
            <a:pPr marL="457200" lvl="0" indent="-304800" algn="l" rtl="0">
              <a:spcBef>
                <a:spcPts val="0"/>
              </a:spcBef>
              <a:spcAft>
                <a:spcPts val="0"/>
              </a:spcAft>
              <a:buSzPts val="1200"/>
              <a:buChar char="●"/>
            </a:pPr>
            <a:r>
              <a:rPr lang="en" u="sng">
                <a:hlinkClick r:id="rId5"/>
              </a:rPr>
              <a:t>Facial recognition collage concept</a:t>
            </a:r>
            <a:endParaRPr/>
          </a:p>
          <a:p>
            <a:pPr marL="457200" lvl="0" indent="-304800" algn="l" rtl="0">
              <a:spcBef>
                <a:spcPts val="0"/>
              </a:spcBef>
              <a:spcAft>
                <a:spcPts val="0"/>
              </a:spcAft>
              <a:buSzPts val="1200"/>
              <a:buChar char="●"/>
            </a:pPr>
            <a:r>
              <a:rPr lang="en" u="sng">
                <a:hlinkClick r:id="rId6"/>
              </a:rPr>
              <a:t>Programming background collage</a:t>
            </a:r>
            <a:endParaRPr/>
          </a:p>
          <a:p>
            <a:pPr marL="457200" lvl="0" indent="-304800" algn="l" rtl="0">
              <a:spcBef>
                <a:spcPts val="0"/>
              </a:spcBef>
              <a:spcAft>
                <a:spcPts val="0"/>
              </a:spcAft>
              <a:buSzPts val="1200"/>
              <a:buChar char="●"/>
            </a:pPr>
            <a:r>
              <a:rPr lang="en" u="sng">
                <a:hlinkClick r:id="rId7"/>
              </a:rPr>
              <a:t>Programming background with html</a:t>
            </a:r>
            <a:endParaRPr/>
          </a:p>
          <a:p>
            <a:pPr marL="457200" lvl="0" indent="-304800" algn="l" rtl="0">
              <a:spcBef>
                <a:spcPts val="0"/>
              </a:spcBef>
              <a:spcAft>
                <a:spcPts val="0"/>
              </a:spcAft>
              <a:buSzPts val="1200"/>
              <a:buChar char="●"/>
            </a:pPr>
            <a:r>
              <a:rPr lang="en" u="sng">
                <a:hlinkClick r:id="rId8"/>
              </a:rPr>
              <a:t>Programming background concept</a:t>
            </a:r>
            <a:endParaRPr/>
          </a:p>
          <a:p>
            <a:pPr marL="457200" lvl="0" indent="-304800" algn="l" rtl="0">
              <a:spcBef>
                <a:spcPts val="0"/>
              </a:spcBef>
              <a:spcAft>
                <a:spcPts val="0"/>
              </a:spcAft>
              <a:buSzPts val="1200"/>
              <a:buChar char="●"/>
            </a:pPr>
            <a:r>
              <a:rPr lang="en" u="sng">
                <a:hlinkClick r:id="rId9"/>
              </a:rPr>
              <a:t>Customer relationship management concept</a:t>
            </a:r>
            <a:endParaRPr/>
          </a:p>
          <a:p>
            <a:pPr marL="457200" lvl="0" indent="-304800" algn="l" rtl="0">
              <a:spcBef>
                <a:spcPts val="0"/>
              </a:spcBef>
              <a:spcAft>
                <a:spcPts val="0"/>
              </a:spcAft>
              <a:buSzPts val="1200"/>
              <a:buChar char="●"/>
            </a:pPr>
            <a:r>
              <a:rPr lang="en" u="sng">
                <a:hlinkClick r:id="rId9"/>
              </a:rPr>
              <a:t>Programming background with person working with codes on computer</a:t>
            </a:r>
            <a:endParaRPr b="1"/>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78"/>
        <p:cNvGrpSpPr/>
        <p:nvPr/>
      </p:nvGrpSpPr>
      <p:grpSpPr>
        <a:xfrm>
          <a:off x="0" y="0"/>
          <a:ext cx="0" cy="0"/>
          <a:chOff x="0" y="0"/>
          <a:chExt cx="0" cy="0"/>
        </a:xfrm>
      </p:grpSpPr>
      <p:sp>
        <p:nvSpPr>
          <p:cNvPr id="1779" name="Google Shape;1779;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780" name="Google Shape;1780;p45"/>
          <p:cNvSpPr txBox="1">
            <a:spLocks noGrp="1"/>
          </p:cNvSpPr>
          <p:nvPr>
            <p:ph type="body" idx="1"/>
          </p:nvPr>
        </p:nvSpPr>
        <p:spPr>
          <a:xfrm>
            <a:off x="720000" y="1203200"/>
            <a:ext cx="7704000" cy="34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Did you like the resources in this template? Get them for free at our other websites: </a:t>
            </a:r>
            <a:endParaRPr/>
          </a:p>
          <a:p>
            <a:pPr marL="0" lvl="0" indent="0" algn="l" rtl="0">
              <a:spcBef>
                <a:spcPts val="1000"/>
              </a:spcBef>
              <a:spcAft>
                <a:spcPts val="0"/>
              </a:spcAft>
              <a:buClr>
                <a:schemeClr val="dk1"/>
              </a:buClr>
              <a:buSzPts val="1100"/>
              <a:buFont typeface="Arial"/>
              <a:buNone/>
            </a:pPr>
            <a:r>
              <a:rPr lang="en" sz="1600" b="1">
                <a:latin typeface="Aldrich"/>
                <a:ea typeface="Aldrich"/>
                <a:cs typeface="Aldrich"/>
                <a:sym typeface="Aldrich"/>
              </a:rPr>
              <a:t>Photos</a:t>
            </a:r>
            <a:endParaRPr sz="1600" b="1">
              <a:latin typeface="Aldrich"/>
              <a:ea typeface="Aldrich"/>
              <a:cs typeface="Aldrich"/>
              <a:sym typeface="Aldrich"/>
            </a:endParaRPr>
          </a:p>
          <a:p>
            <a:pPr marL="457200" lvl="0" indent="-304800" algn="l" rtl="0">
              <a:spcBef>
                <a:spcPts val="0"/>
              </a:spcBef>
              <a:spcAft>
                <a:spcPts val="0"/>
              </a:spcAft>
              <a:buSzPts val="1200"/>
              <a:buChar char="●"/>
            </a:pPr>
            <a:r>
              <a:rPr lang="en" u="sng">
                <a:hlinkClick r:id="rId3"/>
              </a:rPr>
              <a:t>Woman with crossed arms</a:t>
            </a:r>
            <a:endParaRPr/>
          </a:p>
          <a:p>
            <a:pPr marL="457200" lvl="0" indent="-304800" algn="l" rtl="0">
              <a:spcBef>
                <a:spcPts val="0"/>
              </a:spcBef>
              <a:spcAft>
                <a:spcPts val="0"/>
              </a:spcAft>
              <a:buSzPts val="1200"/>
              <a:buChar char="●"/>
            </a:pPr>
            <a:r>
              <a:rPr lang="en" u="sng">
                <a:hlinkClick r:id="rId4"/>
              </a:rPr>
              <a:t>Facial recognition collage concept</a:t>
            </a:r>
            <a:endParaRPr/>
          </a:p>
          <a:p>
            <a:pPr marL="457200" lvl="0" indent="-304800" algn="l" rtl="0">
              <a:spcBef>
                <a:spcPts val="0"/>
              </a:spcBef>
              <a:spcAft>
                <a:spcPts val="0"/>
              </a:spcAft>
              <a:buSzPts val="1200"/>
              <a:buChar char="●"/>
            </a:pPr>
            <a:r>
              <a:rPr lang="en" u="sng">
                <a:hlinkClick r:id="rId5"/>
              </a:rPr>
              <a:t>Programming background with person working with codes on computer</a:t>
            </a:r>
            <a:r>
              <a:rPr lang="en"/>
              <a:t> I</a:t>
            </a:r>
            <a:endParaRPr/>
          </a:p>
          <a:p>
            <a:pPr marL="457200" lvl="0" indent="-304800" algn="l" rtl="0">
              <a:spcBef>
                <a:spcPts val="0"/>
              </a:spcBef>
              <a:spcAft>
                <a:spcPts val="0"/>
              </a:spcAft>
              <a:buSzPts val="1200"/>
              <a:buChar char="●"/>
            </a:pPr>
            <a:r>
              <a:rPr lang="en" u="sng">
                <a:hlinkClick r:id="rId6"/>
              </a:rPr>
              <a:t>Html and css collage concept with person</a:t>
            </a:r>
            <a:endParaRPr/>
          </a:p>
          <a:p>
            <a:pPr marL="457200" lvl="0" indent="-304800" algn="l" rtl="0">
              <a:spcBef>
                <a:spcPts val="0"/>
              </a:spcBef>
              <a:spcAft>
                <a:spcPts val="0"/>
              </a:spcAft>
              <a:buSzPts val="1200"/>
              <a:buChar char="●"/>
            </a:pPr>
            <a:r>
              <a:rPr lang="en" u="sng">
                <a:hlinkClick r:id="rId7"/>
              </a:rPr>
              <a:t>Standard quality control collage concept</a:t>
            </a:r>
            <a:endParaRPr/>
          </a:p>
          <a:p>
            <a:pPr marL="457200" lvl="0" indent="-304800" algn="l" rtl="0">
              <a:spcBef>
                <a:spcPts val="0"/>
              </a:spcBef>
              <a:spcAft>
                <a:spcPts val="0"/>
              </a:spcAft>
              <a:buSzPts val="1200"/>
              <a:buChar char="●"/>
            </a:pPr>
            <a:r>
              <a:rPr lang="en" u="sng">
                <a:hlinkClick r:id="rId8"/>
              </a:rPr>
              <a:t>Programming background with person working with codes on computer</a:t>
            </a:r>
            <a:r>
              <a:rPr lang="en"/>
              <a:t> II</a:t>
            </a:r>
            <a:endParaRPr/>
          </a:p>
          <a:p>
            <a:pPr marL="457200" lvl="0" indent="-304800" algn="l" rtl="0">
              <a:spcBef>
                <a:spcPts val="0"/>
              </a:spcBef>
              <a:spcAft>
                <a:spcPts val="0"/>
              </a:spcAft>
              <a:buSzPts val="1200"/>
              <a:buChar char="●"/>
            </a:pPr>
            <a:r>
              <a:rPr lang="en" u="sng">
                <a:hlinkClick r:id="rId9"/>
              </a:rPr>
              <a:t>Html system for website concept</a:t>
            </a:r>
            <a:endParaRPr/>
          </a:p>
          <a:p>
            <a:pPr marL="457200" lvl="0" indent="-304800" algn="l" rtl="0">
              <a:spcBef>
                <a:spcPts val="0"/>
              </a:spcBef>
              <a:spcAft>
                <a:spcPts val="0"/>
              </a:spcAft>
              <a:buSzPts val="1200"/>
              <a:buChar char="●"/>
            </a:pPr>
            <a:r>
              <a:rPr lang="en" u="sng">
                <a:hlinkClick r:id="rId10"/>
              </a:rPr>
              <a:t>Medium shot man working on laptop</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sz="1600" b="1">
                <a:latin typeface="Aldrich"/>
                <a:ea typeface="Aldrich"/>
                <a:cs typeface="Aldrich"/>
                <a:sym typeface="Aldrich"/>
              </a:rPr>
              <a:t>Vectors</a:t>
            </a:r>
            <a:endParaRPr sz="1600" b="1">
              <a:latin typeface="Aldrich"/>
              <a:ea typeface="Aldrich"/>
              <a:cs typeface="Aldrich"/>
              <a:sym typeface="Aldrich"/>
            </a:endParaRPr>
          </a:p>
          <a:p>
            <a:pPr marL="457200" lvl="0" indent="-304800" algn="l" rtl="0">
              <a:spcBef>
                <a:spcPts val="0"/>
              </a:spcBef>
              <a:spcAft>
                <a:spcPts val="0"/>
              </a:spcAft>
              <a:buSzPts val="1200"/>
              <a:buChar char="●"/>
            </a:pPr>
            <a:r>
              <a:rPr lang="en" u="sng">
                <a:hlinkClick r:id="rId11"/>
              </a:rPr>
              <a:t>Gradient login and logout buttons collection design</a:t>
            </a:r>
            <a:endParaRPr/>
          </a:p>
          <a:p>
            <a:pPr marL="457200" lvl="0" indent="-304800" algn="l" rtl="0">
              <a:spcBef>
                <a:spcPts val="0"/>
              </a:spcBef>
              <a:spcAft>
                <a:spcPts val="0"/>
              </a:spcAft>
              <a:buSzPts val="1200"/>
              <a:buChar char="●"/>
            </a:pPr>
            <a:r>
              <a:rPr lang="en" u="sng">
                <a:hlinkClick r:id="rId12"/>
              </a:rPr>
              <a:t>Cyber security landing page</a:t>
            </a:r>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96"/>
        <p:cNvGrpSpPr/>
        <p:nvPr/>
      </p:nvGrpSpPr>
      <p:grpSpPr>
        <a:xfrm>
          <a:off x="0" y="0"/>
          <a:ext cx="0" cy="0"/>
          <a:chOff x="0" y="0"/>
          <a:chExt cx="0" cy="0"/>
        </a:xfrm>
      </p:grpSpPr>
      <p:sp>
        <p:nvSpPr>
          <p:cNvPr id="1797" name="Google Shape;1797;p48"/>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Aldrich</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https://fonts.google.com/specimen/Aldrich</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Saira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https://fonts.google.com/specimen/Saira</a:t>
            </a:r>
            <a:r>
              <a:rPr lang="en" sz="1100">
                <a:solidFill>
                  <a:schemeClr val="lt1"/>
                </a:solidFill>
              </a:rPr>
              <a:t>)</a:t>
            </a:r>
            <a:endParaRPr sz="1100">
              <a:solidFill>
                <a:schemeClr val="lt1"/>
              </a:solidFill>
            </a:endParaRPr>
          </a:p>
        </p:txBody>
      </p:sp>
      <p:sp>
        <p:nvSpPr>
          <p:cNvPr id="1798" name="Google Shape;1798;p48"/>
          <p:cNvSpPr/>
          <p:nvPr/>
        </p:nvSpPr>
        <p:spPr>
          <a:xfrm>
            <a:off x="2583638" y="2947800"/>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8"/>
          <p:cNvSpPr/>
          <p:nvPr/>
        </p:nvSpPr>
        <p:spPr>
          <a:xfrm>
            <a:off x="3645457" y="2947800"/>
            <a:ext cx="791400" cy="754200"/>
          </a:xfrm>
          <a:prstGeom prst="roundRect">
            <a:avLst>
              <a:gd name="adj" fmla="val 16667"/>
            </a:avLst>
          </a:prstGeom>
          <a:solidFill>
            <a:srgbClr val="000B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8"/>
          <p:cNvSpPr/>
          <p:nvPr/>
        </p:nvSpPr>
        <p:spPr>
          <a:xfrm>
            <a:off x="4707277" y="2947800"/>
            <a:ext cx="791400" cy="754200"/>
          </a:xfrm>
          <a:prstGeom prst="roundRect">
            <a:avLst>
              <a:gd name="adj" fmla="val 16667"/>
            </a:avLst>
          </a:prstGeom>
          <a:solidFill>
            <a:srgbClr val="00E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8"/>
          <p:cNvSpPr txBox="1"/>
          <p:nvPr/>
        </p:nvSpPr>
        <p:spPr>
          <a:xfrm>
            <a:off x="25836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802" name="Google Shape;1802;p48"/>
          <p:cNvSpPr txBox="1"/>
          <p:nvPr/>
        </p:nvSpPr>
        <p:spPr>
          <a:xfrm>
            <a:off x="36454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#000b42</a:t>
            </a:r>
            <a:endParaRPr sz="1000">
              <a:solidFill>
                <a:srgbClr val="FFFFFF"/>
              </a:solidFill>
            </a:endParaRPr>
          </a:p>
        </p:txBody>
      </p:sp>
      <p:sp>
        <p:nvSpPr>
          <p:cNvPr id="1803" name="Google Shape;1803;p48"/>
          <p:cNvSpPr txBox="1"/>
          <p:nvPr/>
        </p:nvSpPr>
        <p:spPr>
          <a:xfrm>
            <a:off x="47072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#00efff</a:t>
            </a:r>
            <a:endParaRPr sz="1000">
              <a:solidFill>
                <a:schemeClr val="dk1"/>
              </a:solidFill>
            </a:endParaRPr>
          </a:p>
        </p:txBody>
      </p:sp>
      <p:sp>
        <p:nvSpPr>
          <p:cNvPr id="1804" name="Google Shape;1804;p48"/>
          <p:cNvSpPr/>
          <p:nvPr/>
        </p:nvSpPr>
        <p:spPr>
          <a:xfrm>
            <a:off x="5769113" y="2947800"/>
            <a:ext cx="791400" cy="754200"/>
          </a:xfrm>
          <a:prstGeom prst="roundRect">
            <a:avLst>
              <a:gd name="adj" fmla="val 16667"/>
            </a:avLst>
          </a:prstGeom>
          <a:solidFill>
            <a:srgbClr val="00C9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8"/>
          <p:cNvSpPr txBox="1"/>
          <p:nvPr/>
        </p:nvSpPr>
        <p:spPr>
          <a:xfrm>
            <a:off x="57691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#00c9f8</a:t>
            </a:r>
            <a:endParaRPr sz="1000">
              <a:solidFill>
                <a:schemeClr val="dk1"/>
              </a:solidFill>
            </a:endParaRPr>
          </a:p>
        </p:txBody>
      </p:sp>
      <p:sp>
        <p:nvSpPr>
          <p:cNvPr id="1806" name="Google Shape;1806;p4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8"/>
        <p:cNvGrpSpPr/>
        <p:nvPr/>
      </p:nvGrpSpPr>
      <p:grpSpPr>
        <a:xfrm>
          <a:off x="0" y="0"/>
          <a:ext cx="0" cy="0"/>
          <a:chOff x="0" y="0"/>
          <a:chExt cx="0" cy="0"/>
        </a:xfrm>
      </p:grpSpPr>
      <p:sp>
        <p:nvSpPr>
          <p:cNvPr id="1299" name="Google Shape;1299;p25"/>
          <p:cNvSpPr txBox="1">
            <a:spLocks noGrp="1"/>
          </p:cNvSpPr>
          <p:nvPr>
            <p:ph type="title"/>
          </p:nvPr>
        </p:nvSpPr>
        <p:spPr>
          <a:xfrm>
            <a:off x="411479" y="223136"/>
            <a:ext cx="80963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sz="2500" dirty="0" smtClean="0"/>
              <a:t>Capture the flag #3 – Pronalazak stranice sa logovima</a:t>
            </a:r>
            <a:endParaRPr sz="25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0079" y="1314667"/>
            <a:ext cx="7799141" cy="3600234"/>
          </a:xfrm>
          <a:prstGeom prst="rect">
            <a:avLst/>
          </a:prstGeom>
        </p:spPr>
      </p:pic>
      <p:sp>
        <p:nvSpPr>
          <p:cNvPr id="3" name="Rectangle 2"/>
          <p:cNvSpPr/>
          <p:nvPr/>
        </p:nvSpPr>
        <p:spPr>
          <a:xfrm>
            <a:off x="4876800" y="3997960"/>
            <a:ext cx="1483360" cy="11176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079" y="1120239"/>
            <a:ext cx="8252275" cy="387848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28"/>
          <p:cNvGrpSpPr/>
          <p:nvPr/>
        </p:nvGrpSpPr>
        <p:grpSpPr>
          <a:xfrm>
            <a:off x="1" y="301"/>
            <a:ext cx="1682777" cy="5143232"/>
            <a:chOff x="1" y="301"/>
            <a:chExt cx="1682777" cy="5143232"/>
          </a:xfrm>
        </p:grpSpPr>
        <p:grpSp>
          <p:nvGrpSpPr>
            <p:cNvPr id="1334" name="Google Shape;1334;p28"/>
            <p:cNvGrpSpPr/>
            <p:nvPr/>
          </p:nvGrpSpPr>
          <p:grpSpPr>
            <a:xfrm rot="5400000" flipH="1">
              <a:off x="-1730226" y="1730529"/>
              <a:ext cx="5143232" cy="1682777"/>
              <a:chOff x="713356" y="2640614"/>
              <a:chExt cx="6188463" cy="2024758"/>
            </a:xfrm>
          </p:grpSpPr>
          <p:sp>
            <p:nvSpPr>
              <p:cNvPr id="1335" name="Google Shape;1335;p28"/>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8"/>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8"/>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8"/>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8"/>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8"/>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8"/>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8"/>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8"/>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8"/>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8"/>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8"/>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8"/>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8"/>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8"/>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8"/>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8"/>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8"/>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8"/>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8"/>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8"/>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8"/>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28"/>
            <p:cNvGrpSpPr/>
            <p:nvPr/>
          </p:nvGrpSpPr>
          <p:grpSpPr>
            <a:xfrm>
              <a:off x="280008" y="198770"/>
              <a:ext cx="1244764" cy="4753836"/>
              <a:chOff x="7741233" y="198770"/>
              <a:chExt cx="1244764" cy="4753836"/>
            </a:xfrm>
          </p:grpSpPr>
          <p:grpSp>
            <p:nvGrpSpPr>
              <p:cNvPr id="1396" name="Google Shape;1396;p28"/>
              <p:cNvGrpSpPr/>
              <p:nvPr/>
            </p:nvGrpSpPr>
            <p:grpSpPr>
              <a:xfrm>
                <a:off x="7741233" y="1337670"/>
                <a:ext cx="132911" cy="199379"/>
                <a:chOff x="2778349" y="5640986"/>
                <a:chExt cx="508847" cy="763610"/>
              </a:xfrm>
            </p:grpSpPr>
            <p:sp>
              <p:nvSpPr>
                <p:cNvPr id="1397" name="Google Shape;1397;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28"/>
              <p:cNvGrpSpPr/>
              <p:nvPr/>
            </p:nvGrpSpPr>
            <p:grpSpPr>
              <a:xfrm>
                <a:off x="8802252" y="4676943"/>
                <a:ext cx="183745" cy="275663"/>
                <a:chOff x="2778349" y="5640986"/>
                <a:chExt cx="508847" cy="763610"/>
              </a:xfrm>
            </p:grpSpPr>
            <p:sp>
              <p:nvSpPr>
                <p:cNvPr id="1400" name="Google Shape;1400;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28"/>
              <p:cNvGrpSpPr/>
              <p:nvPr/>
            </p:nvGrpSpPr>
            <p:grpSpPr>
              <a:xfrm>
                <a:off x="8802246" y="198770"/>
                <a:ext cx="132911" cy="199379"/>
                <a:chOff x="2778349" y="5640986"/>
                <a:chExt cx="508847" cy="763610"/>
              </a:xfrm>
            </p:grpSpPr>
            <p:sp>
              <p:nvSpPr>
                <p:cNvPr id="1403" name="Google Shape;1403;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405" name="Google Shape;1405;p28"/>
          <p:cNvSpPr txBox="1">
            <a:spLocks noGrp="1"/>
          </p:cNvSpPr>
          <p:nvPr>
            <p:ph type="title"/>
          </p:nvPr>
        </p:nvSpPr>
        <p:spPr>
          <a:xfrm>
            <a:off x="1873645" y="61657"/>
            <a:ext cx="6969435" cy="981589"/>
          </a:xfrm>
          <a:prstGeom prst="rect">
            <a:avLst/>
          </a:prstGeom>
        </p:spPr>
        <p:txBody>
          <a:bodyPr spcFirstLastPara="1" wrap="square" lIns="91425" tIns="91425" rIns="91425" bIns="91425" anchor="b" anchorCtr="0">
            <a:noAutofit/>
          </a:bodyPr>
          <a:lstStyle/>
          <a:p>
            <a:pPr lvl="0"/>
            <a:r>
              <a:rPr lang="sr-Latn-RS" sz="2500" dirty="0" smtClean="0"/>
              <a:t>Capture the flag #4 - </a:t>
            </a:r>
            <a:r>
              <a:rPr lang="sr-Latn-RS" sz="2500" dirty="0"/>
              <a:t>Pronalazak informacije o postojećoj količini proizvoda</a:t>
            </a:r>
            <a:endParaRPr sz="25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1305" y="1169129"/>
            <a:ext cx="6399368" cy="3569648"/>
          </a:xfrm>
          <a:prstGeom prst="rect">
            <a:avLst/>
          </a:prstGeom>
        </p:spPr>
      </p:pic>
    </p:spTree>
    <p:extLst>
      <p:ext uri="{BB962C8B-B14F-4D97-AF65-F5344CB8AC3E}">
        <p14:creationId xmlns:p14="http://schemas.microsoft.com/office/powerpoint/2010/main" val="3157619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1312" name="Google Shape;1312;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smtClean="0"/>
              <a:t>Capture the flag #</a:t>
            </a:r>
            <a:r>
              <a:rPr lang="sr-Latn-RS" sz="2500" dirty="0" smtClean="0"/>
              <a:t>5</a:t>
            </a:r>
            <a:r>
              <a:rPr lang="en" sz="2500" dirty="0" smtClean="0"/>
              <a:t> – Pronalazak promokoda</a:t>
            </a:r>
            <a:endParaRPr sz="2500" dirty="0"/>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1620" y="1227834"/>
            <a:ext cx="7323081" cy="3397506"/>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9220" y="1227834"/>
            <a:ext cx="7857336" cy="700026"/>
          </a:xfrm>
          <a:prstGeom prst="rect">
            <a:avLst/>
          </a:prstGeom>
        </p:spPr>
      </p:pic>
      <p:pic>
        <p:nvPicPr>
          <p:cNvPr id="16" name="Picture 15"/>
          <p:cNvPicPr>
            <a:picLocks noChangeAspect="1"/>
          </p:cNvPicPr>
          <p:nvPr/>
        </p:nvPicPr>
        <p:blipFill rotWithShape="1">
          <a:blip r:embed="rId5">
            <a:extLst>
              <a:ext uri="{28A0092B-C50C-407E-A947-70E740481C1C}">
                <a14:useLocalDpi xmlns:a14="http://schemas.microsoft.com/office/drawing/2010/main" val="0"/>
              </a:ext>
            </a:extLst>
          </a:blip>
          <a:srcRect r="6919"/>
          <a:stretch/>
        </p:blipFill>
        <p:spPr>
          <a:xfrm>
            <a:off x="396460" y="1957933"/>
            <a:ext cx="8511320" cy="2877516"/>
          </a:xfrm>
          <a:prstGeom prst="rect">
            <a:avLst/>
          </a:prstGeom>
        </p:spPr>
      </p:pic>
      <p:pic>
        <p:nvPicPr>
          <p:cNvPr id="17" name="Picture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2655" y="1017725"/>
            <a:ext cx="7530465" cy="398586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4"/>
                                        </p:tgtEl>
                                      </p:cBhvr>
                                    </p:animEffect>
                                    <p:set>
                                      <p:cBhvr>
                                        <p:cTn id="7" dur="1" fill="hold">
                                          <p:stCondLst>
                                            <p:cond delay="499"/>
                                          </p:stCondLst>
                                        </p:cTn>
                                        <p:tgtEl>
                                          <p:spTgt spid="14"/>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nodeType="clickEffect">
                                  <p:stCondLst>
                                    <p:cond delay="0"/>
                                  </p:stCondLst>
                                  <p:childTnLst>
                                    <p:animEffect transition="out" filter="fade">
                                      <p:cBhvr>
                                        <p:cTn id="17" dur="500"/>
                                        <p:tgtEl>
                                          <p:spTgt spid="16"/>
                                        </p:tgtEl>
                                      </p:cBhvr>
                                    </p:animEffect>
                                    <p:set>
                                      <p:cBhvr>
                                        <p:cTn id="18" dur="1" fill="hold">
                                          <p:stCondLst>
                                            <p:cond delay="499"/>
                                          </p:stCondLst>
                                        </p:cTn>
                                        <p:tgtEl>
                                          <p:spTgt spid="16"/>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500"/>
                                        <p:tgtEl>
                                          <p:spTgt spid="15"/>
                                        </p:tgtEl>
                                      </p:cBhvr>
                                    </p:animEffect>
                                    <p:set>
                                      <p:cBhvr>
                                        <p:cTn id="21" dur="1" fill="hold">
                                          <p:stCondLst>
                                            <p:cond delay="499"/>
                                          </p:stCondLst>
                                        </p:cTn>
                                        <p:tgtEl>
                                          <p:spTgt spid="15"/>
                                        </p:tgtEl>
                                        <p:attrNameLst>
                                          <p:attrName>style.visibility</p:attrName>
                                        </p:attrNameLst>
                                      </p:cBhvr>
                                      <p:to>
                                        <p:strVal val="hidden"/>
                                      </p:to>
                                    </p:set>
                                  </p:childTnLst>
                                </p:cTn>
                              </p:par>
                              <p:par>
                                <p:cTn id="22" presetID="10" presetClass="entr" presetSubtype="0" fill="hold"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sp>
        <p:nvSpPr>
          <p:cNvPr id="1326" name="Google Shape;1326;p27"/>
          <p:cNvSpPr txBox="1">
            <a:spLocks noGrp="1"/>
          </p:cNvSpPr>
          <p:nvPr>
            <p:ph type="title"/>
          </p:nvPr>
        </p:nvSpPr>
        <p:spPr>
          <a:xfrm>
            <a:off x="400930" y="101015"/>
            <a:ext cx="7965830" cy="8438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2500" dirty="0" smtClean="0"/>
              <a:t>Capture the flag #</a:t>
            </a:r>
            <a:r>
              <a:rPr lang="sr-Latn-RS" sz="2500" dirty="0" smtClean="0"/>
              <a:t>6</a:t>
            </a:r>
            <a:r>
              <a:rPr lang="en" sz="2500" dirty="0" smtClean="0"/>
              <a:t> – Pronalazak tajnog sastojka</a:t>
            </a:r>
            <a:endParaRPr sz="25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130" y="944880"/>
            <a:ext cx="6531429" cy="4000500"/>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r="20166"/>
          <a:stretch/>
        </p:blipFill>
        <p:spPr>
          <a:xfrm>
            <a:off x="1118130" y="1744742"/>
            <a:ext cx="7299960" cy="320063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8130" y="1143577"/>
            <a:ext cx="7574280" cy="535555"/>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83846" y="918210"/>
            <a:ext cx="3399995" cy="4053840"/>
          </a:xfrm>
          <a:prstGeom prst="rect">
            <a:avLst/>
          </a:prstGeom>
        </p:spPr>
      </p:pic>
      <p:sp>
        <p:nvSpPr>
          <p:cNvPr id="8" name="TextBox 7"/>
          <p:cNvSpPr txBox="1"/>
          <p:nvPr/>
        </p:nvSpPr>
        <p:spPr>
          <a:xfrm>
            <a:off x="7043959" y="1143577"/>
            <a:ext cx="1322798" cy="3046988"/>
          </a:xfrm>
          <a:prstGeom prst="rect">
            <a:avLst/>
          </a:prstGeom>
          <a:noFill/>
        </p:spPr>
        <p:txBody>
          <a:bodyPr wrap="none" rtlCol="0">
            <a:spAutoFit/>
          </a:bodyPr>
          <a:lstStyle/>
          <a:p>
            <a:r>
              <a:rPr lang="en-US" sz="1600" dirty="0" smtClean="0">
                <a:solidFill>
                  <a:schemeClr val="tx1"/>
                </a:solidFill>
                <a:latin typeface="Saira" panose="020B0604020202020204" charset="0"/>
              </a:rPr>
              <a:t>F	1</a:t>
            </a:r>
          </a:p>
          <a:p>
            <a:r>
              <a:rPr lang="en-US" sz="1600" dirty="0" smtClean="0">
                <a:solidFill>
                  <a:schemeClr val="tx1"/>
                </a:solidFill>
                <a:latin typeface="Saira" panose="020B0604020202020204" charset="0"/>
              </a:rPr>
              <a:t>L	2</a:t>
            </a:r>
          </a:p>
          <a:p>
            <a:r>
              <a:rPr lang="en-US" sz="1600" dirty="0" smtClean="0">
                <a:solidFill>
                  <a:schemeClr val="tx1"/>
                </a:solidFill>
                <a:latin typeface="Saira" panose="020B0604020202020204" charset="0"/>
              </a:rPr>
              <a:t>A	3</a:t>
            </a:r>
          </a:p>
          <a:p>
            <a:r>
              <a:rPr lang="en-US" sz="1600" dirty="0" smtClean="0">
                <a:solidFill>
                  <a:schemeClr val="tx1"/>
                </a:solidFill>
                <a:latin typeface="Saira" panose="020B0604020202020204" charset="0"/>
              </a:rPr>
              <a:t>G	4</a:t>
            </a:r>
          </a:p>
          <a:p>
            <a:r>
              <a:rPr lang="en-US" sz="1600" dirty="0" smtClean="0">
                <a:solidFill>
                  <a:schemeClr val="tx1"/>
                </a:solidFill>
                <a:latin typeface="Saira" panose="020B0604020202020204" charset="0"/>
              </a:rPr>
              <a:t>C	5</a:t>
            </a:r>
          </a:p>
          <a:p>
            <a:r>
              <a:rPr lang="en-US" sz="1600" dirty="0" smtClean="0">
                <a:solidFill>
                  <a:schemeClr val="tx1"/>
                </a:solidFill>
                <a:latin typeface="Saira" panose="020B0604020202020204" charset="0"/>
              </a:rPr>
              <a:t>I	6</a:t>
            </a:r>
          </a:p>
          <a:p>
            <a:r>
              <a:rPr lang="en-US" sz="1600" dirty="0" smtClean="0">
                <a:solidFill>
                  <a:schemeClr val="tx1"/>
                </a:solidFill>
                <a:latin typeface="Saira" panose="020B0604020202020204" charset="0"/>
              </a:rPr>
              <a:t>N	7</a:t>
            </a:r>
          </a:p>
          <a:p>
            <a:r>
              <a:rPr lang="en-US" sz="1600" dirty="0" smtClean="0">
                <a:solidFill>
                  <a:schemeClr val="tx1"/>
                </a:solidFill>
                <a:latin typeface="Saira" panose="020B0604020202020204" charset="0"/>
              </a:rPr>
              <a:t>N	8</a:t>
            </a:r>
          </a:p>
          <a:p>
            <a:r>
              <a:rPr lang="en-US" sz="1600" dirty="0" smtClean="0">
                <a:solidFill>
                  <a:schemeClr val="tx1"/>
                </a:solidFill>
                <a:latin typeface="Saira" panose="020B0604020202020204" charset="0"/>
              </a:rPr>
              <a:t>A	9</a:t>
            </a:r>
          </a:p>
          <a:p>
            <a:r>
              <a:rPr lang="en-US" sz="1600" dirty="0" smtClean="0">
                <a:solidFill>
                  <a:schemeClr val="tx1"/>
                </a:solidFill>
                <a:latin typeface="Saira" panose="020B0604020202020204" charset="0"/>
              </a:rPr>
              <a:t>M	10</a:t>
            </a:r>
          </a:p>
          <a:p>
            <a:r>
              <a:rPr lang="en-US" sz="1600" dirty="0" smtClean="0">
                <a:solidFill>
                  <a:schemeClr val="tx1"/>
                </a:solidFill>
                <a:latin typeface="Saira" panose="020B0604020202020204" charset="0"/>
              </a:rPr>
              <a:t>O	11</a:t>
            </a:r>
          </a:p>
          <a:p>
            <a:r>
              <a:rPr lang="en-US" sz="1600" dirty="0" smtClean="0">
                <a:solidFill>
                  <a:schemeClr val="tx1"/>
                </a:solidFill>
                <a:latin typeface="Saira" panose="020B0604020202020204" charset="0"/>
              </a:rPr>
              <a:t>N	12</a:t>
            </a:r>
            <a:endParaRPr lang="en-US" sz="1600" dirty="0">
              <a:solidFill>
                <a:schemeClr val="tx1"/>
              </a:solidFill>
              <a:latin typeface="Saira"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par>
                                <p:cTn id="8" presetID="1"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childTnLst>
                                </p:cTn>
                              </p:par>
                              <p:par>
                                <p:cTn id="10" presetID="10"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5"/>
                                        </p:tgtEl>
                                      </p:cBhvr>
                                    </p:animEffect>
                                    <p:set>
                                      <p:cBhvr>
                                        <p:cTn id="17" dur="1" fill="hold">
                                          <p:stCondLst>
                                            <p:cond delay="499"/>
                                          </p:stCondLst>
                                        </p:cTn>
                                        <p:tgtEl>
                                          <p:spTgt spid="5"/>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500"/>
                                        <p:tgtEl>
                                          <p:spTgt spid="6"/>
                                        </p:tgtEl>
                                      </p:cBhvr>
                                    </p:animEffect>
                                    <p:set>
                                      <p:cBhvr>
                                        <p:cTn id="20" dur="1" fill="hold">
                                          <p:stCondLst>
                                            <p:cond delay="499"/>
                                          </p:stCondLst>
                                        </p:cTn>
                                        <p:tgtEl>
                                          <p:spTgt spid="6"/>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29"/>
          <p:cNvSpPr txBox="1">
            <a:spLocks noGrp="1"/>
          </p:cNvSpPr>
          <p:nvPr>
            <p:ph type="title"/>
          </p:nvPr>
        </p:nvSpPr>
        <p:spPr>
          <a:xfrm>
            <a:off x="1763940" y="0"/>
            <a:ext cx="5955120" cy="8960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smtClean="0"/>
              <a:t>Capture the flag #</a:t>
            </a:r>
            <a:r>
              <a:rPr lang="sr-Latn-RS" sz="2500" dirty="0" smtClean="0"/>
              <a:t>7</a:t>
            </a:r>
            <a:r>
              <a:rPr lang="en" sz="2500" dirty="0" smtClean="0"/>
              <a:t> – Pronalazak tajne promocije</a:t>
            </a:r>
            <a:endParaRPr sz="25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 y="1003935"/>
            <a:ext cx="7138341" cy="3613785"/>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6962" y="1194434"/>
            <a:ext cx="7069416" cy="3232785"/>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64091" y="1408624"/>
            <a:ext cx="4115157" cy="28044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xit" presetSubtype="0" fill="hold" nodeType="withEffect">
                                  <p:stCondLst>
                                    <p:cond delay="0"/>
                                  </p:stCondLst>
                                  <p:childTnLst>
                                    <p:animEffect transition="out" filter="fade">
                                      <p:cBhvr>
                                        <p:cTn id="17" dur="500"/>
                                        <p:tgtEl>
                                          <p:spTgt spid="3"/>
                                        </p:tgtEl>
                                      </p:cBhvr>
                                    </p:animEffect>
                                    <p:set>
                                      <p:cBhvr>
                                        <p:cTn id="18"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8"/>
        <p:cNvGrpSpPr/>
        <p:nvPr/>
      </p:nvGrpSpPr>
      <p:grpSpPr>
        <a:xfrm>
          <a:off x="0" y="0"/>
          <a:ext cx="0" cy="0"/>
          <a:chOff x="0" y="0"/>
          <a:chExt cx="0" cy="0"/>
        </a:xfrm>
      </p:grpSpPr>
      <p:sp>
        <p:nvSpPr>
          <p:cNvPr id="1429" name="Google Shape;1429;p30"/>
          <p:cNvSpPr txBox="1">
            <a:spLocks noGrp="1"/>
          </p:cNvSpPr>
          <p:nvPr>
            <p:ph type="title"/>
          </p:nvPr>
        </p:nvSpPr>
        <p:spPr>
          <a:xfrm>
            <a:off x="649750" y="1745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smtClean="0"/>
              <a:t>Capture the flag #8 – Pronalazak bankovnih ra</a:t>
            </a:r>
            <a:r>
              <a:rPr lang="sr-Latn-RS" sz="2500" dirty="0" smtClean="0"/>
              <a:t>čuna zaposlenih korisnika</a:t>
            </a:r>
            <a:endParaRPr sz="2500"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r="1369"/>
          <a:stretch/>
        </p:blipFill>
        <p:spPr>
          <a:xfrm>
            <a:off x="935027" y="1034036"/>
            <a:ext cx="7535206" cy="397110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951" y="1127821"/>
            <a:ext cx="7853282" cy="3655195"/>
          </a:xfrm>
          <a:prstGeom prst="rect">
            <a:avLst/>
          </a:prstGeom>
        </p:spPr>
      </p:pic>
      <p:sp>
        <p:nvSpPr>
          <p:cNvPr id="4" name="Rectangle 3"/>
          <p:cNvSpPr/>
          <p:nvPr/>
        </p:nvSpPr>
        <p:spPr>
          <a:xfrm>
            <a:off x="4543592" y="3444240"/>
            <a:ext cx="1450808" cy="36576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28"/>
          <p:cNvGrpSpPr/>
          <p:nvPr/>
        </p:nvGrpSpPr>
        <p:grpSpPr>
          <a:xfrm>
            <a:off x="1" y="301"/>
            <a:ext cx="1682777" cy="5143232"/>
            <a:chOff x="1" y="301"/>
            <a:chExt cx="1682777" cy="5143232"/>
          </a:xfrm>
        </p:grpSpPr>
        <p:grpSp>
          <p:nvGrpSpPr>
            <p:cNvPr id="1334" name="Google Shape;1334;p28"/>
            <p:cNvGrpSpPr/>
            <p:nvPr/>
          </p:nvGrpSpPr>
          <p:grpSpPr>
            <a:xfrm rot="5400000" flipH="1">
              <a:off x="-1730226" y="1730529"/>
              <a:ext cx="5143232" cy="1682777"/>
              <a:chOff x="713356" y="2640614"/>
              <a:chExt cx="6188463" cy="2024758"/>
            </a:xfrm>
          </p:grpSpPr>
          <p:sp>
            <p:nvSpPr>
              <p:cNvPr id="1335" name="Google Shape;1335;p28"/>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8"/>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8"/>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8"/>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8"/>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8"/>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8"/>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8"/>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8"/>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8"/>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8"/>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8"/>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8"/>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8"/>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8"/>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8"/>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8"/>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8"/>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8"/>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8"/>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8"/>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8"/>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28"/>
            <p:cNvGrpSpPr/>
            <p:nvPr/>
          </p:nvGrpSpPr>
          <p:grpSpPr>
            <a:xfrm>
              <a:off x="280008" y="198770"/>
              <a:ext cx="1244764" cy="4753836"/>
              <a:chOff x="7741233" y="198770"/>
              <a:chExt cx="1244764" cy="4753836"/>
            </a:xfrm>
          </p:grpSpPr>
          <p:grpSp>
            <p:nvGrpSpPr>
              <p:cNvPr id="1396" name="Google Shape;1396;p28"/>
              <p:cNvGrpSpPr/>
              <p:nvPr/>
            </p:nvGrpSpPr>
            <p:grpSpPr>
              <a:xfrm>
                <a:off x="7741233" y="1337670"/>
                <a:ext cx="132911" cy="199379"/>
                <a:chOff x="2778349" y="5640986"/>
                <a:chExt cx="508847" cy="763610"/>
              </a:xfrm>
            </p:grpSpPr>
            <p:sp>
              <p:nvSpPr>
                <p:cNvPr id="1397" name="Google Shape;1397;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28"/>
              <p:cNvGrpSpPr/>
              <p:nvPr/>
            </p:nvGrpSpPr>
            <p:grpSpPr>
              <a:xfrm>
                <a:off x="8802252" y="4676943"/>
                <a:ext cx="183745" cy="275663"/>
                <a:chOff x="2778349" y="5640986"/>
                <a:chExt cx="508847" cy="763610"/>
              </a:xfrm>
            </p:grpSpPr>
            <p:sp>
              <p:nvSpPr>
                <p:cNvPr id="1400" name="Google Shape;1400;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28"/>
              <p:cNvGrpSpPr/>
              <p:nvPr/>
            </p:nvGrpSpPr>
            <p:grpSpPr>
              <a:xfrm>
                <a:off x="8802246" y="198770"/>
                <a:ext cx="132911" cy="199379"/>
                <a:chOff x="2778349" y="5640986"/>
                <a:chExt cx="508847" cy="763610"/>
              </a:xfrm>
            </p:grpSpPr>
            <p:sp>
              <p:nvSpPr>
                <p:cNvPr id="1403" name="Google Shape;1403;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405" name="Google Shape;1405;p28"/>
          <p:cNvSpPr txBox="1">
            <a:spLocks noGrp="1"/>
          </p:cNvSpPr>
          <p:nvPr>
            <p:ph type="title"/>
          </p:nvPr>
        </p:nvSpPr>
        <p:spPr>
          <a:xfrm>
            <a:off x="4753350" y="1044763"/>
            <a:ext cx="3357300" cy="19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Project and strategy definition</a:t>
            </a:r>
            <a:endParaRPr/>
          </a:p>
        </p:txBody>
      </p:sp>
      <p:sp>
        <p:nvSpPr>
          <p:cNvPr id="1406" name="Google Shape;1406;p28"/>
          <p:cNvSpPr txBox="1">
            <a:spLocks noGrp="1"/>
          </p:cNvSpPr>
          <p:nvPr>
            <p:ph type="subTitle" idx="1"/>
          </p:nvPr>
        </p:nvSpPr>
        <p:spPr>
          <a:xfrm>
            <a:off x="4753350" y="2941826"/>
            <a:ext cx="3357300" cy="119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give a brief description of the topic you want to talk about here. For example, if you want to talk about Mercury, you can say that it’s the smallest planet in the entire Solar System</a:t>
            </a:r>
            <a:endParaRPr/>
          </a:p>
        </p:txBody>
      </p:sp>
      <p:pic>
        <p:nvPicPr>
          <p:cNvPr id="1407" name="Google Shape;1407;p28"/>
          <p:cNvPicPr preferRelativeResize="0">
            <a:picLocks noGrp="1"/>
          </p:cNvPicPr>
          <p:nvPr>
            <p:ph type="pic" idx="2"/>
          </p:nvPr>
        </p:nvPicPr>
        <p:blipFill rotWithShape="1">
          <a:blip r:embed="rId3">
            <a:alphaModFix/>
          </a:blip>
          <a:srcRect l="12280" r="28248" b="9763"/>
          <a:stretch/>
        </p:blipFill>
        <p:spPr>
          <a:xfrm>
            <a:off x="713350" y="1004738"/>
            <a:ext cx="3671926" cy="313402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Digital Security Consulting by Slidesgo">
  <a:themeElements>
    <a:clrScheme name="Simple Light">
      <a:dk1>
        <a:srgbClr val="F3F3F3"/>
      </a:dk1>
      <a:lt1>
        <a:srgbClr val="000B42"/>
      </a:lt1>
      <a:dk2>
        <a:srgbClr val="00EFFF"/>
      </a:dk2>
      <a:lt2>
        <a:srgbClr val="00C9F8"/>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TotalTime>
  <Words>888</Words>
  <Application>Microsoft Office PowerPoint</Application>
  <PresentationFormat>On-screen Show (16:9)</PresentationFormat>
  <Paragraphs>250</Paragraphs>
  <Slides>26</Slides>
  <Notes>26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26</vt:i4>
      </vt:variant>
    </vt:vector>
  </HeadingPairs>
  <TitlesOfParts>
    <vt:vector size="35" baseType="lpstr">
      <vt:lpstr>Proxima Nova</vt:lpstr>
      <vt:lpstr>Aldrich</vt:lpstr>
      <vt:lpstr>Saira</vt:lpstr>
      <vt:lpstr>Arial</vt:lpstr>
      <vt:lpstr>Roboto Condensed Light</vt:lpstr>
      <vt:lpstr>Anaheim</vt:lpstr>
      <vt:lpstr>Open Sans</vt:lpstr>
      <vt:lpstr>Digital Security Consulting by Slidesgo</vt:lpstr>
      <vt:lpstr>Slidesgo Final Pages</vt:lpstr>
      <vt:lpstr>CWE–209 Generation of Error Message Containing Sensitive Information</vt:lpstr>
      <vt:lpstr>Capture the flag #1 Pronalazak admin username-a</vt:lpstr>
      <vt:lpstr>Capture the flag #3 – Pronalazak stranice sa logovima</vt:lpstr>
      <vt:lpstr>Capture the flag #4 - Pronalazak informacije o postojećoj količini proizvoda</vt:lpstr>
      <vt:lpstr>Capture the flag #5 – Pronalazak promokoda</vt:lpstr>
      <vt:lpstr>Capture the flag #6 – Pronalazak tajnog sastojka</vt:lpstr>
      <vt:lpstr>Capture the flag #7 – Pronalazak tajne promocije</vt:lpstr>
      <vt:lpstr>Capture the flag #8 – Pronalazak bankovnih računa zaposlenih korisnika</vt:lpstr>
      <vt:lpstr>Project and strategy definition</vt:lpstr>
      <vt:lpstr>Strategic perspectives</vt:lpstr>
      <vt:lpstr>Awesome words</vt:lpstr>
      <vt:lpstr>Digital Security Consulting</vt:lpstr>
      <vt:lpstr>Strong business plan</vt:lpstr>
      <vt:lpstr>Strong business case</vt:lpstr>
      <vt:lpstr>Pricing strategy</vt:lpstr>
      <vt:lpstr>Prioritization matrix</vt:lpstr>
      <vt:lpstr>Buyer persona</vt:lpstr>
      <vt:lpstr>Sales and strategy plan</vt:lpstr>
      <vt:lpstr>$489,300</vt:lpstr>
      <vt:lpstr>$20,000</vt:lpstr>
      <vt:lpstr>Waterfall management plan</vt:lpstr>
      <vt:lpstr>Profitability ratios</vt:lpstr>
      <vt:lpstr>Thanks!</vt:lpstr>
      <vt:lpstr>Alternative resources</vt:lpstr>
      <vt:lpstr>Resources</vt:lpstr>
      <vt:lpstr>Fonts &amp; colors used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CWE–209 Generation of Error Message Containing Sensitive Information</dc:title>
  <cp:lastModifiedBy>Microsoft account</cp:lastModifiedBy>
  <cp:revision>19</cp:revision>
  <dcterms:modified xsi:type="dcterms:W3CDTF">2023-12-26T17:14:24Z</dcterms:modified>
</cp:coreProperties>
</file>